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4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73" r:id="rId2"/>
    <p:sldMasterId id="2147483929" r:id="rId3"/>
    <p:sldMasterId id="2147484294" r:id="rId4"/>
    <p:sldMasterId id="2147484403" r:id="rId5"/>
  </p:sldMasterIdLst>
  <p:notesMasterIdLst>
    <p:notesMasterId r:id="rId21"/>
  </p:notesMasterIdLst>
  <p:sldIdLst>
    <p:sldId id="268" r:id="rId6"/>
    <p:sldId id="530" r:id="rId7"/>
    <p:sldId id="1929" r:id="rId8"/>
    <p:sldId id="270" r:id="rId9"/>
    <p:sldId id="1930" r:id="rId10"/>
    <p:sldId id="269" r:id="rId11"/>
    <p:sldId id="260" r:id="rId12"/>
    <p:sldId id="261" r:id="rId13"/>
    <p:sldId id="262" r:id="rId14"/>
    <p:sldId id="263" r:id="rId15"/>
    <p:sldId id="264" r:id="rId16"/>
    <p:sldId id="265" r:id="rId17"/>
    <p:sldId id="274" r:id="rId18"/>
    <p:sldId id="1940" r:id="rId19"/>
    <p:sldId id="301" r:id="rId20"/>
  </p:sldIdLst>
  <p:sldSz cx="9144000" cy="5143500" type="screen16x9"/>
  <p:notesSz cx="6761163" cy="9942513"/>
  <p:defaultTextStyle>
    <a:defPPr>
      <a:defRPr lang="en-US"/>
    </a:defPPr>
    <a:lvl1pPr marL="0" algn="l" defTabSz="685732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1pPr>
    <a:lvl2pPr marL="342866" algn="l" defTabSz="685732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2pPr>
    <a:lvl3pPr marL="685732" algn="l" defTabSz="685732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3pPr>
    <a:lvl4pPr marL="1028598" algn="l" defTabSz="685732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4pPr>
    <a:lvl5pPr marL="1371464" algn="l" defTabSz="685732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5pPr>
    <a:lvl6pPr marL="1714331" algn="l" defTabSz="685732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6pPr>
    <a:lvl7pPr marL="2057195" algn="l" defTabSz="685732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7pPr>
    <a:lvl8pPr marL="2400060" algn="l" defTabSz="685732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8pPr>
    <a:lvl9pPr marL="2742926" algn="l" defTabSz="685732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4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79CC"/>
    <a:srgbClr val="8064A2"/>
    <a:srgbClr val="3B3B3B"/>
    <a:srgbClr val="336600"/>
    <a:srgbClr val="C1C1C1"/>
    <a:srgbClr val="4472C4"/>
    <a:srgbClr val="FF00FF"/>
    <a:srgbClr val="FCD5B5"/>
    <a:srgbClr val="558ED5"/>
    <a:srgbClr val="B3A2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สไตล์ธีม 1 - เน้น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สไตล์สีอ่อน 2 - เน้น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C4B1156A-380E-4F78-BDF5-A606A8083BF9}" styleName="สไตล์สีปานกลาง 4 - เน้น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B301B821-A1FF-4177-AEE7-76D212191A09}" styleName="สไตล์สีปานกลาง 1 - เน้น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12" autoAdjust="0"/>
    <p:restoredTop sz="96196" autoAdjust="0"/>
  </p:normalViewPr>
  <p:slideViewPr>
    <p:cSldViewPr snapToGrid="0" showGuides="1">
      <p:cViewPr varScale="1">
        <p:scale>
          <a:sx n="151" d="100"/>
          <a:sy n="151" d="100"/>
        </p:scale>
        <p:origin x="258" y="108"/>
      </p:cViewPr>
      <p:guideLst>
        <p:guide orient="horz" pos="15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A9C665-2426-4FF7-87A8-589968CE8A31}" type="datetimeFigureOut">
              <a:rPr lang="th-TH" smtClean="0"/>
              <a:t>16/10/63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68263" y="746125"/>
            <a:ext cx="662463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A3DFE-F01C-4E21-8338-B64B34E4890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9785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32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1pPr>
    <a:lvl2pPr marL="342866" algn="l" defTabSz="685732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2pPr>
    <a:lvl3pPr marL="685732" algn="l" defTabSz="685732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3pPr>
    <a:lvl4pPr marL="1028598" algn="l" defTabSz="685732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4pPr>
    <a:lvl5pPr marL="1371464" algn="l" defTabSz="685732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5pPr>
    <a:lvl6pPr marL="1714331" algn="l" defTabSz="685732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6pPr>
    <a:lvl7pPr marL="2057195" algn="l" defTabSz="685732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7pPr>
    <a:lvl8pPr marL="2400060" algn="l" defTabSz="685732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8pPr>
    <a:lvl9pPr marL="2742926" algn="l" defTabSz="685732" rtl="0" eaLnBrk="1" latinLnBrk="0" hangingPunct="1">
      <a:defRPr sz="142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ตัวแทนรูปบนสไลด์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0595" name="ตัวแทนบันทึกย่อ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th-TH" altLang="th-TH"/>
          </a:p>
        </p:txBody>
      </p:sp>
      <p:sp>
        <p:nvSpPr>
          <p:cNvPr id="110596" name="ตัวแทนหมายเลขสไลด์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1pPr>
            <a:lvl2pPr marL="743911" indent="-286120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2pPr>
            <a:lvl3pPr marL="1144478" indent="-228895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3pPr>
            <a:lvl4pPr marL="1602270" indent="-228895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4pPr>
            <a:lvl5pPr marL="2060061" indent="-228895"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5pPr>
            <a:lvl6pPr marL="2517852" indent="-22889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6pPr>
            <a:lvl7pPr marL="2975644" indent="-22889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7pPr>
            <a:lvl8pPr marL="3433435" indent="-22889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8pPr>
            <a:lvl9pPr marL="3891226" indent="-228895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itchFamily="34" charset="0"/>
                <a:cs typeface="Cordia New" pitchFamily="34" charset="-34"/>
              </a:defRPr>
            </a:lvl9pPr>
          </a:lstStyle>
          <a:p>
            <a:fld id="{E5A29A59-FB32-4E00-BA8F-DC69491D47A1}" type="slidenum">
              <a:rPr lang="th-TH" altLang="th-TH" sz="1200">
                <a:solidFill>
                  <a:srgbClr val="000000"/>
                </a:solidFill>
              </a:rPr>
              <a:pPr/>
              <a:t>1</a:t>
            </a:fld>
            <a:endParaRPr lang="th-TH" altLang="th-TH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41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23DE32A5-6181-4C51-AD5C-3F1A448478A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9" y="254636"/>
            <a:ext cx="8679898" cy="543185"/>
          </a:xfrm>
          <a:prstGeom prst="rect">
            <a:avLst/>
          </a:prstGeom>
        </p:spPr>
        <p:txBody>
          <a:bodyPr lIns="91432" tIns="45718" rIns="91432" bIns="45718" anchor="ctr"/>
          <a:lstStyle>
            <a:lvl1pPr marL="0" indent="0" algn="ctr">
              <a:buNone/>
              <a:defRPr sz="4125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1899324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8750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763B-2521-4C8D-B92F-2D866959841C}" type="datetimeFigureOut">
              <a:rPr lang="th-TH" smtClean="0"/>
              <a:t>16/10/63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D4C68-79DA-4669-A2B2-E76FAF112A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92859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763B-2521-4C8D-B92F-2D866959841C}" type="datetimeFigureOut">
              <a:rPr lang="th-TH" smtClean="0"/>
              <a:t>16/10/63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D4C68-79DA-4669-A2B2-E76FAF112A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12901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Break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84720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763B-2521-4C8D-B92F-2D866959841C}" type="datetimeFigureOut">
              <a:rPr lang="th-TH" smtClean="0"/>
              <a:t>16/10/63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D4C68-79DA-4669-A2B2-E76FAF112A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97240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9763B-2521-4C8D-B92F-2D866959841C}" type="datetimeFigureOut">
              <a:rPr lang="th-TH" smtClean="0"/>
              <a:t>16/10/63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D4C68-79DA-4669-A2B2-E76FAF112A9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20550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05A6476B-3788-4F61-B3F5-259DB8CC2A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38E8FBFB-32F8-4174-83E3-2C9521B2F8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96F9252-3787-4B35-A10E-812783EFF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1914161-5277-4BEE-955C-9B3867817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F42C4158-BFC0-4EC2-AAD8-59DE82FC6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77706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25C5271D-CB25-4D3D-9BAA-13F1CD6DB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DCB37CD-858A-4AEF-AFE0-8A1CA56ED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F06C2AA-8738-40E1-B5FE-7B512DFE7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151EA134-BEC4-4744-8CA4-B75F175B1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37881EE-69D9-47AE-BF24-1B27885AF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047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57D2AF4-9A13-4F8D-B8E5-B1B03E844E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2E13CAB9-0FEC-428E-BA54-62CE069BDF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489890E3-5269-4364-AA82-391587B369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F0BCA4B-43C3-4FE4-8CD3-E828E9318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AF8292DB-068A-4004-B433-0125C4378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7696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61EDD96-1800-4C71-AFF4-008866F0A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CB748FB-0BCB-493F-906D-1D82E349F0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6ABE981F-733F-427F-8593-D23D3343F1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74418774-3596-46EF-97B8-81A3DF003D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8E89D57A-CBE1-4F4E-A078-9E5CBCFB9B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831A246A-963F-4770-B2FA-9AB38B6A4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0028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58394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B2F7E89F-5D71-4A68-9590-2B102B8B7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52E4BF88-94E0-4FC1-9270-8D91FB710C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D654706C-D7EC-477E-BD3F-D845F02067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0D8B9BA4-871A-45A6-A0E9-5E8E97466E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77EE484E-9B07-41A8-9D99-6B9BEF9AB4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8BCDF0A3-F39F-4301-AE69-B444CADA5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A92AEA29-FDCE-48B0-99A0-B7DB1E368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99962F01-F5A6-4A1A-8B39-03B907CE6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4064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EB822D8-9741-4F63-95C6-F4E2F3CE5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7515FBC7-9278-40AE-9371-90D5B0150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B805EAEC-3A19-4CA2-A7A8-FF5942BED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E24B237D-D17D-42D0-8ECA-5049B6500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338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3A3119B2-BFBB-436E-A20F-5C04A6FD0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222647D2-201D-4CC6-A3F7-EFE5AA16E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54841C8A-1612-4352-A753-513AF1D4F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2692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56376922-0691-482D-8464-A68E648BE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FD0616ED-08DA-4D2E-98CD-55C790DA8D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45E868EE-E8E7-4179-B935-3CE5633578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ADE35C3-CA1C-4407-963B-84847F55B2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B688FA0A-B58B-42E8-8DD6-2CEF02642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2FA7410-4EE0-4B83-8A5D-FD9B8FD79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918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F0CDA217-E955-4049-A5BA-346D1382A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74AF3522-456D-4011-9264-55E637A1B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D5CB5F8D-50C9-4AE5-A026-B70EC8BFC6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D8B0A0AF-3174-4AC3-A3A3-B2EA92CB0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5FBB1EA9-8393-427D-8499-8A33DF2DF7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7FCC166C-9226-46F2-B588-9DC2D1780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219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CA39311E-8159-46B4-AABC-5A89B5C01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54D4A9FC-2EDE-498B-BEE6-9CB26F555E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71A3CCB1-4CE6-425D-88DA-75E712FAE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FB6139E0-1D0B-4EF9-AC2E-A9884E85E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812746E-79E9-4693-8DB3-55B7C1E57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8994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06BC7237-F761-4B73-B8BE-567C7250B3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DB8A7B74-6C43-47CF-A24B-7F22373CE4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E6918445-0045-4393-A34E-4A42A94BD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10/16/2020</a:t>
            </a:fld>
            <a:endParaRPr lang="en-US" dirty="0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FDE19CD-D996-4C0C-96E8-8F25C7119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7156685F-396F-489E-8439-2ED92350E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215076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nd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88948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FBB886-4D5F-4D01-A521-343A3A37C170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4C451-B10C-4DEA-81BB-33ECBBE1E46F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9910696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FD2F7F-58D9-43F0-A267-384F299B482D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3D668-228C-4590-81F9-4740BE02583D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2892522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Agenda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8232006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0B8F2-8EA8-4B29-8218-C2D65A8C1865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AE60FF-ADF8-4B12-87CA-893E8AE80696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56363615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11AC94-0C64-43BC-8BBF-404569E7E15A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DC21E-5F76-4CD1-957B-03AEEED6C62B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20145198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E163C-A206-4257-BB57-A339D79339E1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8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9FABA2-65D2-4F80-AA94-CF581FA63C7F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247655898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0E3B5-3FAE-4A80-A9EB-575F0F5D5725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4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6025F5-53A0-409F-A4F4-0823F3EE6D83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4602113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8D04D8-F8B3-4096-B59C-969495065053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3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2469F-B618-48AF-9C31-A5FECEA5C42A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29990477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148E5-2627-46FD-BA00-B03912B91C69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951498-2172-49B3-B74F-370301A65C5A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753364302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794C25-99B7-4F89-A6FB-15B3C8F7AD08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FA844-32D9-422C-BF17-49523DCDD785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15138377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2A909E-4B60-4801-86ED-3F5F3C103D08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B5583F-C286-47AB-B3F7-A55E901401B3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368879954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F0C433-530F-4266-91A4-B58657E9FDFD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1446B-10CC-4345-8D66-6024F67A3312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25096411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A7D39B-BB81-4B35-8F7B-8DB0D282DF6E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84899235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aam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9">
            <a:extLst>
              <a:ext uri="{FF2B5EF4-FFF2-40B4-BE49-F238E27FC236}">
                <a16:creationId xmlns:a16="http://schemas.microsoft.com/office/drawing/2014/main" id="{EF70765A-4598-4D75-8EBE-B820808F655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9" y="254636"/>
            <a:ext cx="8679898" cy="543185"/>
          </a:xfrm>
          <a:prstGeom prst="rect">
            <a:avLst/>
          </a:prstGeom>
        </p:spPr>
        <p:txBody>
          <a:bodyPr lIns="91432" tIns="45718" rIns="91432" bIns="45718" anchor="ctr"/>
          <a:lstStyle>
            <a:lvl1pPr marL="0" indent="0" algn="ctr">
              <a:buNone/>
              <a:defRPr sz="4125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Our Team LAYOUT</a:t>
            </a:r>
          </a:p>
        </p:txBody>
      </p:sp>
      <p:sp>
        <p:nvSpPr>
          <p:cNvPr id="4" name="그림 개체 틀 2">
            <a:extLst>
              <a:ext uri="{FF2B5EF4-FFF2-40B4-BE49-F238E27FC236}">
                <a16:creationId xmlns:a16="http://schemas.microsoft.com/office/drawing/2014/main" id="{0C343531-C33C-4C25-92D2-37F38D8E143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677350" y="1855281"/>
            <a:ext cx="1296000" cy="1648966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lIns="91432" tIns="45718" rIns="91432" bIns="45718" anchor="ctr"/>
          <a:lstStyle>
            <a:lvl1pPr marL="0" indent="0" algn="ctr">
              <a:buFontTx/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83EB247-24FE-43DB-876D-46FBE118966B}"/>
              </a:ext>
            </a:extLst>
          </p:cNvPr>
          <p:cNvSpPr/>
          <p:nvPr userDrawn="1"/>
        </p:nvSpPr>
        <p:spPr>
          <a:xfrm>
            <a:off x="1967201" y="1851672"/>
            <a:ext cx="1296000" cy="16561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9" rIns="68574" bIns="34289" rtlCol="0" anchor="ctr"/>
          <a:lstStyle/>
          <a:p>
            <a:pPr algn="ctr"/>
            <a:endParaRPr lang="ko-KR" altLang="en-US" sz="1425">
              <a:latin typeface="+mn-lt"/>
              <a:cs typeface="Arial" pitchFamily="34" charset="0"/>
            </a:endParaRPr>
          </a:p>
        </p:txBody>
      </p:sp>
      <p:sp>
        <p:nvSpPr>
          <p:cNvPr id="6" name="그림 개체 틀 2">
            <a:extLst>
              <a:ext uri="{FF2B5EF4-FFF2-40B4-BE49-F238E27FC236}">
                <a16:creationId xmlns:a16="http://schemas.microsoft.com/office/drawing/2014/main" id="{C683DC15-5527-4F50-A643-AF008C41805E}"/>
              </a:ext>
            </a:extLst>
          </p:cNvPr>
          <p:cNvSpPr>
            <a:spLocks noGrp="1"/>
          </p:cNvSpPr>
          <p:nvPr>
            <p:ph type="pic" sz="quarter" idx="47" hasCustomPrompt="1"/>
          </p:nvPr>
        </p:nvSpPr>
        <p:spPr>
          <a:xfrm>
            <a:off x="3271645" y="1855281"/>
            <a:ext cx="1296000" cy="1648966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lIns="91432" tIns="45718" rIns="91432" bIns="45718" anchor="ctr"/>
          <a:lstStyle>
            <a:lvl1pPr marL="0" indent="0" algn="ctr">
              <a:buFontTx/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A10AE7-835F-4269-A407-A66B752CE321}"/>
              </a:ext>
            </a:extLst>
          </p:cNvPr>
          <p:cNvSpPr/>
          <p:nvPr userDrawn="1"/>
        </p:nvSpPr>
        <p:spPr>
          <a:xfrm>
            <a:off x="4568792" y="1851672"/>
            <a:ext cx="1296000" cy="16561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9" rIns="68574" bIns="34289" rtlCol="0" anchor="ctr"/>
          <a:lstStyle/>
          <a:p>
            <a:pPr algn="ctr"/>
            <a:endParaRPr lang="ko-KR" altLang="en-US" sz="1425">
              <a:latin typeface="+mn-lt"/>
              <a:cs typeface="Arial" pitchFamily="34" charset="0"/>
            </a:endParaRPr>
          </a:p>
        </p:txBody>
      </p:sp>
      <p:sp>
        <p:nvSpPr>
          <p:cNvPr id="8" name="그림 개체 틀 2">
            <a:extLst>
              <a:ext uri="{FF2B5EF4-FFF2-40B4-BE49-F238E27FC236}">
                <a16:creationId xmlns:a16="http://schemas.microsoft.com/office/drawing/2014/main" id="{4EF1627A-720E-4173-B3EC-9C778F349ABB}"/>
              </a:ext>
            </a:extLst>
          </p:cNvPr>
          <p:cNvSpPr>
            <a:spLocks noGrp="1"/>
          </p:cNvSpPr>
          <p:nvPr>
            <p:ph type="pic" sz="quarter" idx="50" hasCustomPrompt="1"/>
          </p:nvPr>
        </p:nvSpPr>
        <p:spPr>
          <a:xfrm>
            <a:off x="5859408" y="1855281"/>
            <a:ext cx="1296000" cy="1648966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>
            <a:noFill/>
          </a:ln>
          <a:effectLst/>
        </p:spPr>
        <p:txBody>
          <a:bodyPr lIns="91432" tIns="45718" rIns="91432" bIns="45718" anchor="ctr"/>
          <a:lstStyle>
            <a:lvl1pPr marL="0" indent="0" algn="ctr">
              <a:buFontTx/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93DA0D7-2EC3-4A44-971B-0235F439E141}"/>
              </a:ext>
            </a:extLst>
          </p:cNvPr>
          <p:cNvSpPr/>
          <p:nvPr userDrawn="1"/>
        </p:nvSpPr>
        <p:spPr>
          <a:xfrm>
            <a:off x="7156554" y="1851672"/>
            <a:ext cx="1296000" cy="16561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9" rIns="68574" bIns="34289" rtlCol="0" anchor="ctr"/>
          <a:lstStyle/>
          <a:p>
            <a:pPr algn="ctr"/>
            <a:endParaRPr lang="ko-KR" altLang="en-US" sz="1425">
              <a:latin typeface="+mn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66419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597829"/>
            <a:ext cx="7772400" cy="1102519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4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4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7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69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24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4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3974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399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286AFF-E1BE-44E9-9724-9C53A76A9942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64B545-9C70-423C-822D-67AA21C2DD86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61510525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1B5ABA-21C2-46C3-B297-4C2D2FFB882E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0D3A0-720E-4E93-89C3-82CE08365F62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91876526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3305185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180044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499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499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749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69991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2489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4985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397484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3998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66433-6F36-45F4-A526-7CFD7A2BDD62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88472-7511-4049-90C2-4E7FE23B8708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403352033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200152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200152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CC812A-A595-44CF-A5CF-CD2515071D0B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7E2D4-6E6D-465D-A1C8-E1B4E8BBD488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27198097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151343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499" indent="0">
              <a:buNone/>
              <a:defRPr sz="1500" b="1"/>
            </a:lvl2pPr>
            <a:lvl3pPr marL="684994" indent="0">
              <a:buNone/>
              <a:defRPr sz="1350" b="1"/>
            </a:lvl3pPr>
            <a:lvl4pPr marL="1027493" indent="0">
              <a:buNone/>
              <a:defRPr sz="1200" b="1"/>
            </a:lvl4pPr>
            <a:lvl5pPr marL="1369991" indent="0">
              <a:buNone/>
              <a:defRPr sz="1200" b="1"/>
            </a:lvl5pPr>
            <a:lvl6pPr marL="1712489" indent="0">
              <a:buNone/>
              <a:defRPr sz="1200" b="1"/>
            </a:lvl6pPr>
            <a:lvl7pPr marL="2054985" indent="0">
              <a:buNone/>
              <a:defRPr sz="1200" b="1"/>
            </a:lvl7pPr>
            <a:lvl8pPr marL="2397484" indent="0">
              <a:buNone/>
              <a:defRPr sz="1200" b="1"/>
            </a:lvl8pPr>
            <a:lvl9pPr marL="2739982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1631165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38" y="1151343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499" indent="0">
              <a:buNone/>
              <a:defRPr sz="1500" b="1"/>
            </a:lvl2pPr>
            <a:lvl3pPr marL="684994" indent="0">
              <a:buNone/>
              <a:defRPr sz="1350" b="1"/>
            </a:lvl3pPr>
            <a:lvl4pPr marL="1027493" indent="0">
              <a:buNone/>
              <a:defRPr sz="1200" b="1"/>
            </a:lvl4pPr>
            <a:lvl5pPr marL="1369991" indent="0">
              <a:buNone/>
              <a:defRPr sz="1200" b="1"/>
            </a:lvl5pPr>
            <a:lvl6pPr marL="1712489" indent="0">
              <a:buNone/>
              <a:defRPr sz="1200" b="1"/>
            </a:lvl6pPr>
            <a:lvl7pPr marL="2054985" indent="0">
              <a:buNone/>
              <a:defRPr sz="1200" b="1"/>
            </a:lvl7pPr>
            <a:lvl8pPr marL="2397484" indent="0">
              <a:buNone/>
              <a:defRPr sz="1200" b="1"/>
            </a:lvl8pPr>
            <a:lvl9pPr marL="2739982" indent="0">
              <a:buNone/>
              <a:defRPr sz="12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38" y="1631165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7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2F21B2-2E74-4F0D-97C7-096265549C5A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8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9F1DAA-9948-451A-8707-0EF2F22C8C5F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216396439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70169-7F7C-49AF-8182-373BC4877E32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4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ABB28D-A7C3-4730-9E91-CCEB83B9A511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84152661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F4EA2-1338-49C0-83F9-9C27A0F794ED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3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124F78-B149-4D8F-B36E-45BE0AD40F1B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33686164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499" indent="0">
              <a:buNone/>
              <a:defRPr sz="900"/>
            </a:lvl2pPr>
            <a:lvl3pPr marL="684994" indent="0">
              <a:buNone/>
              <a:defRPr sz="750"/>
            </a:lvl3pPr>
            <a:lvl4pPr marL="1027493" indent="0">
              <a:buNone/>
              <a:defRPr sz="675"/>
            </a:lvl4pPr>
            <a:lvl5pPr marL="1369991" indent="0">
              <a:buNone/>
              <a:defRPr sz="675"/>
            </a:lvl5pPr>
            <a:lvl6pPr marL="1712489" indent="0">
              <a:buNone/>
              <a:defRPr sz="675"/>
            </a:lvl6pPr>
            <a:lvl7pPr marL="2054985" indent="0">
              <a:buNone/>
              <a:defRPr sz="675"/>
            </a:lvl7pPr>
            <a:lvl8pPr marL="2397484" indent="0">
              <a:buNone/>
              <a:defRPr sz="675"/>
            </a:lvl8pPr>
            <a:lvl9pPr marL="2739982" indent="0">
              <a:buNone/>
              <a:defRPr sz="675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448DF-9249-4F6D-BDB5-D370094819E9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6CA41-58CB-496E-BDB9-AC3779A96C53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424999006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499" indent="0">
              <a:buNone/>
              <a:defRPr sz="2100"/>
            </a:lvl2pPr>
            <a:lvl3pPr marL="684994" indent="0">
              <a:buNone/>
              <a:defRPr sz="1800"/>
            </a:lvl3pPr>
            <a:lvl4pPr marL="1027493" indent="0">
              <a:buNone/>
              <a:defRPr sz="1500"/>
            </a:lvl4pPr>
            <a:lvl5pPr marL="1369991" indent="0">
              <a:buNone/>
              <a:defRPr sz="1500"/>
            </a:lvl5pPr>
            <a:lvl6pPr marL="1712489" indent="0">
              <a:buNone/>
              <a:defRPr sz="1500"/>
            </a:lvl6pPr>
            <a:lvl7pPr marL="2054985" indent="0">
              <a:buNone/>
              <a:defRPr sz="1500"/>
            </a:lvl7pPr>
            <a:lvl8pPr marL="2397484" indent="0">
              <a:buNone/>
              <a:defRPr sz="1500"/>
            </a:lvl8pPr>
            <a:lvl9pPr marL="273998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499" indent="0">
              <a:buNone/>
              <a:defRPr sz="900"/>
            </a:lvl2pPr>
            <a:lvl3pPr marL="684994" indent="0">
              <a:buNone/>
              <a:defRPr sz="750"/>
            </a:lvl3pPr>
            <a:lvl4pPr marL="1027493" indent="0">
              <a:buNone/>
              <a:defRPr sz="675"/>
            </a:lvl4pPr>
            <a:lvl5pPr marL="1369991" indent="0">
              <a:buNone/>
              <a:defRPr sz="675"/>
            </a:lvl5pPr>
            <a:lvl6pPr marL="1712489" indent="0">
              <a:buNone/>
              <a:defRPr sz="675"/>
            </a:lvl6pPr>
            <a:lvl7pPr marL="2054985" indent="0">
              <a:buNone/>
              <a:defRPr sz="675"/>
            </a:lvl7pPr>
            <a:lvl8pPr marL="2397484" indent="0">
              <a:buNone/>
              <a:defRPr sz="675"/>
            </a:lvl8pPr>
            <a:lvl9pPr marL="2739982" indent="0">
              <a:buNone/>
              <a:defRPr sz="675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5D7AB-33F0-420C-B471-C80B8E8B698A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6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54749-6612-4366-AA36-0EE69585EA5F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01149585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F9D1E6-BAD7-4835-A51A-7976D9CFFB86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F61FF4-7C6D-4ADA-8FCB-D96FFFB367AA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02512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>
            <a:extLst>
              <a:ext uri="{FF2B5EF4-FFF2-40B4-BE49-F238E27FC236}">
                <a16:creationId xmlns:a16="http://schemas.microsoft.com/office/drawing/2014/main" id="{526ACF5D-48A0-483A-A38C-84E44D9CE0A6}"/>
              </a:ext>
            </a:extLst>
          </p:cNvPr>
          <p:cNvSpPr/>
          <p:nvPr userDrawn="1"/>
        </p:nvSpPr>
        <p:spPr>
          <a:xfrm>
            <a:off x="4860166" y="3803374"/>
            <a:ext cx="3853999" cy="320453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  <a:effectLst>
            <a:softEdge rad="2032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9" rIns="68574" bIns="34289" rtlCol="0" anchor="ctr"/>
          <a:lstStyle/>
          <a:p>
            <a:pPr algn="ctr"/>
            <a:endParaRPr lang="ko-KR" altLang="en-US" sz="2025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00F3B76-9F74-4AA8-8C18-53BFCCD83147}"/>
              </a:ext>
            </a:extLst>
          </p:cNvPr>
          <p:cNvSpPr/>
          <p:nvPr userDrawn="1"/>
        </p:nvSpPr>
        <p:spPr>
          <a:xfrm>
            <a:off x="0" y="1491630"/>
            <a:ext cx="9144000" cy="216024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9" rIns="68574" bIns="34289" rtlCol="0" anchor="ctr"/>
          <a:lstStyle/>
          <a:p>
            <a:pPr algn="ctr"/>
            <a:endParaRPr lang="ko-KR" altLang="en-US" sz="1425"/>
          </a:p>
        </p:txBody>
      </p:sp>
      <p:grpSp>
        <p:nvGrpSpPr>
          <p:cNvPr id="4" name="Graphic 14">
            <a:extLst>
              <a:ext uri="{FF2B5EF4-FFF2-40B4-BE49-F238E27FC236}">
                <a16:creationId xmlns:a16="http://schemas.microsoft.com/office/drawing/2014/main" id="{E7536121-7CEF-462B-9CC7-8672D3864A47}"/>
              </a:ext>
            </a:extLst>
          </p:cNvPr>
          <p:cNvGrpSpPr/>
          <p:nvPr userDrawn="1"/>
        </p:nvGrpSpPr>
        <p:grpSpPr>
          <a:xfrm>
            <a:off x="5011878" y="1064271"/>
            <a:ext cx="3702287" cy="2911912"/>
            <a:chOff x="2444748" y="555045"/>
            <a:chExt cx="7282048" cy="5727454"/>
          </a:xfrm>
        </p:grpSpPr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57EDCB51-C79E-4483-AC7F-FE9911E3B34A}"/>
                </a:ext>
              </a:extLst>
            </p:cNvPr>
            <p:cNvSpPr/>
            <p:nvPr/>
          </p:nvSpPr>
          <p:spPr>
            <a:xfrm>
              <a:off x="4964693" y="5443837"/>
              <a:ext cx="2168250" cy="818208"/>
            </a:xfrm>
            <a:custGeom>
              <a:avLst/>
              <a:gdLst>
                <a:gd name="connsiteX0" fmla="*/ 1941333 w 2168250"/>
                <a:gd name="connsiteY0" fmla="*/ 525699 h 818207"/>
                <a:gd name="connsiteX1" fmla="*/ 1785874 w 2168250"/>
                <a:gd name="connsiteY1" fmla="*/ 30683 h 818207"/>
                <a:gd name="connsiteX2" fmla="*/ 1114943 w 2168250"/>
                <a:gd name="connsiteY2" fmla="*/ 30683 h 818207"/>
                <a:gd name="connsiteX3" fmla="*/ 1065851 w 2168250"/>
                <a:gd name="connsiteY3" fmla="*/ 30683 h 818207"/>
                <a:gd name="connsiteX4" fmla="*/ 390830 w 2168250"/>
                <a:gd name="connsiteY4" fmla="*/ 30683 h 818207"/>
                <a:gd name="connsiteX5" fmla="*/ 235370 w 2168250"/>
                <a:gd name="connsiteY5" fmla="*/ 525699 h 818207"/>
                <a:gd name="connsiteX6" fmla="*/ 259916 w 2168250"/>
                <a:gd name="connsiteY6" fmla="*/ 816162 h 818207"/>
                <a:gd name="connsiteX7" fmla="*/ 1065851 w 2168250"/>
                <a:gd name="connsiteY7" fmla="*/ 816162 h 818207"/>
                <a:gd name="connsiteX8" fmla="*/ 1114943 w 2168250"/>
                <a:gd name="connsiteY8" fmla="*/ 816162 h 818207"/>
                <a:gd name="connsiteX9" fmla="*/ 1920878 w 2168250"/>
                <a:gd name="connsiteY9" fmla="*/ 816162 h 818207"/>
                <a:gd name="connsiteX10" fmla="*/ 1941333 w 2168250"/>
                <a:gd name="connsiteY10" fmla="*/ 525699 h 818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168250" h="818207">
                  <a:moveTo>
                    <a:pt x="1941333" y="525699"/>
                  </a:moveTo>
                  <a:cubicBezTo>
                    <a:pt x="1789965" y="370239"/>
                    <a:pt x="1785874" y="30683"/>
                    <a:pt x="1785874" y="30683"/>
                  </a:cubicBezTo>
                  <a:lnTo>
                    <a:pt x="1114943" y="30683"/>
                  </a:lnTo>
                  <a:lnTo>
                    <a:pt x="1065851" y="30683"/>
                  </a:lnTo>
                  <a:lnTo>
                    <a:pt x="390830" y="30683"/>
                  </a:lnTo>
                  <a:cubicBezTo>
                    <a:pt x="390830" y="30683"/>
                    <a:pt x="386739" y="366148"/>
                    <a:pt x="235370" y="525699"/>
                  </a:cubicBezTo>
                  <a:cubicBezTo>
                    <a:pt x="84002" y="681158"/>
                    <a:pt x="-149188" y="816162"/>
                    <a:pt x="259916" y="816162"/>
                  </a:cubicBezTo>
                  <a:cubicBezTo>
                    <a:pt x="587199" y="816162"/>
                    <a:pt x="939029" y="816162"/>
                    <a:pt x="1065851" y="816162"/>
                  </a:cubicBezTo>
                  <a:cubicBezTo>
                    <a:pt x="1098579" y="816162"/>
                    <a:pt x="1114943" y="816162"/>
                    <a:pt x="1114943" y="816162"/>
                  </a:cubicBezTo>
                  <a:cubicBezTo>
                    <a:pt x="1245857" y="816162"/>
                    <a:pt x="1597686" y="816162"/>
                    <a:pt x="1920878" y="816162"/>
                  </a:cubicBezTo>
                  <a:cubicBezTo>
                    <a:pt x="2329982" y="816162"/>
                    <a:pt x="2092702" y="681158"/>
                    <a:pt x="1941333" y="525699"/>
                  </a:cubicBezTo>
                  <a:close/>
                </a:path>
              </a:pathLst>
            </a:custGeom>
            <a:gradFill>
              <a:gsLst>
                <a:gs pos="0">
                  <a:schemeClr val="bg1">
                    <a:lumMod val="75000"/>
                  </a:schemeClr>
                </a:gs>
                <a:gs pos="53000">
                  <a:schemeClr val="bg1">
                    <a:lumMod val="85000"/>
                  </a:schemeClr>
                </a:gs>
                <a:gs pos="83000">
                  <a:schemeClr val="bg1">
                    <a:lumMod val="7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6200000" scaled="0"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69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30DC3899-00AC-47C9-8613-7688FF6D63AB}"/>
                </a:ext>
              </a:extLst>
            </p:cNvPr>
            <p:cNvSpPr/>
            <p:nvPr/>
          </p:nvSpPr>
          <p:spPr>
            <a:xfrm>
              <a:off x="2444748" y="555045"/>
              <a:ext cx="7282048" cy="4950157"/>
            </a:xfrm>
            <a:custGeom>
              <a:avLst/>
              <a:gdLst>
                <a:gd name="connsiteX0" fmla="*/ 7038632 w 7282048"/>
                <a:gd name="connsiteY0" fmla="*/ 30683 h 4950157"/>
                <a:gd name="connsiteX1" fmla="*/ 3704436 w 7282048"/>
                <a:gd name="connsiteY1" fmla="*/ 30683 h 4950157"/>
                <a:gd name="connsiteX2" fmla="*/ 3589886 w 7282048"/>
                <a:gd name="connsiteY2" fmla="*/ 30683 h 4950157"/>
                <a:gd name="connsiteX3" fmla="*/ 259781 w 7282048"/>
                <a:gd name="connsiteY3" fmla="*/ 30683 h 4950157"/>
                <a:gd name="connsiteX4" fmla="*/ 30683 w 7282048"/>
                <a:gd name="connsiteY4" fmla="*/ 259781 h 4950157"/>
                <a:gd name="connsiteX5" fmla="*/ 30683 w 7282048"/>
                <a:gd name="connsiteY5" fmla="*/ 4698558 h 4950157"/>
                <a:gd name="connsiteX6" fmla="*/ 239326 w 7282048"/>
                <a:gd name="connsiteY6" fmla="*/ 4931748 h 4950157"/>
                <a:gd name="connsiteX7" fmla="*/ 7042723 w 7282048"/>
                <a:gd name="connsiteY7" fmla="*/ 4931748 h 4950157"/>
                <a:gd name="connsiteX8" fmla="*/ 7251366 w 7282048"/>
                <a:gd name="connsiteY8" fmla="*/ 4698558 h 4950157"/>
                <a:gd name="connsiteX9" fmla="*/ 7251366 w 7282048"/>
                <a:gd name="connsiteY9" fmla="*/ 259781 h 4950157"/>
                <a:gd name="connsiteX10" fmla="*/ 7038632 w 7282048"/>
                <a:gd name="connsiteY10" fmla="*/ 30683 h 49501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282048" h="4950157">
                  <a:moveTo>
                    <a:pt x="7038632" y="30683"/>
                  </a:moveTo>
                  <a:lnTo>
                    <a:pt x="3704436" y="30683"/>
                  </a:lnTo>
                  <a:lnTo>
                    <a:pt x="3589886" y="30683"/>
                  </a:lnTo>
                  <a:lnTo>
                    <a:pt x="259781" y="30683"/>
                  </a:lnTo>
                  <a:cubicBezTo>
                    <a:pt x="141141" y="30683"/>
                    <a:pt x="30683" y="128868"/>
                    <a:pt x="30683" y="259781"/>
                  </a:cubicBezTo>
                  <a:lnTo>
                    <a:pt x="30683" y="4698558"/>
                  </a:lnTo>
                  <a:cubicBezTo>
                    <a:pt x="30683" y="4829472"/>
                    <a:pt x="124777" y="4931748"/>
                    <a:pt x="239326" y="4931748"/>
                  </a:cubicBezTo>
                  <a:lnTo>
                    <a:pt x="7042723" y="4931748"/>
                  </a:lnTo>
                  <a:cubicBezTo>
                    <a:pt x="7157272" y="4931748"/>
                    <a:pt x="7251366" y="4825380"/>
                    <a:pt x="7251366" y="4698558"/>
                  </a:cubicBezTo>
                  <a:lnTo>
                    <a:pt x="7251366" y="259781"/>
                  </a:lnTo>
                  <a:cubicBezTo>
                    <a:pt x="7251366" y="128868"/>
                    <a:pt x="7157272" y="30683"/>
                    <a:pt x="7038632" y="30683"/>
                  </a:cubicBez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69" dirty="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8E912EDE-6A0C-4642-9219-92E0E2914E5D}"/>
                </a:ext>
              </a:extLst>
            </p:cNvPr>
            <p:cNvSpPr/>
            <p:nvPr/>
          </p:nvSpPr>
          <p:spPr>
            <a:xfrm>
              <a:off x="8706599" y="5435655"/>
              <a:ext cx="490925" cy="81821"/>
            </a:xfrm>
            <a:custGeom>
              <a:avLst/>
              <a:gdLst>
                <a:gd name="connsiteX0" fmla="*/ 32212 w 490924"/>
                <a:gd name="connsiteY0" fmla="*/ 30683 h 81820"/>
                <a:gd name="connsiteX1" fmla="*/ 64939 w 490924"/>
                <a:gd name="connsiteY1" fmla="*/ 71593 h 81820"/>
                <a:gd name="connsiteX2" fmla="*/ 461771 w 490924"/>
                <a:gd name="connsiteY2" fmla="*/ 71593 h 81820"/>
                <a:gd name="connsiteX3" fmla="*/ 498590 w 490924"/>
                <a:gd name="connsiteY3" fmla="*/ 30683 h 81820"/>
                <a:gd name="connsiteX4" fmla="*/ 32212 w 490924"/>
                <a:gd name="connsiteY4" fmla="*/ 30683 h 818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0924" h="81820">
                  <a:moveTo>
                    <a:pt x="32212" y="30683"/>
                  </a:moveTo>
                  <a:cubicBezTo>
                    <a:pt x="32212" y="30683"/>
                    <a:pt x="19938" y="67502"/>
                    <a:pt x="64939" y="71593"/>
                  </a:cubicBezTo>
                  <a:lnTo>
                    <a:pt x="461771" y="71593"/>
                  </a:lnTo>
                  <a:cubicBezTo>
                    <a:pt x="461771" y="71593"/>
                    <a:pt x="502681" y="75684"/>
                    <a:pt x="498590" y="30683"/>
                  </a:cubicBezTo>
                  <a:lnTo>
                    <a:pt x="32212" y="30683"/>
                  </a:lnTo>
                  <a:close/>
                </a:path>
              </a:pathLst>
            </a:custGeom>
            <a:solidFill>
              <a:srgbClr val="9999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69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07F46C71-5497-4A60-878F-1AC60EF1BAAF}"/>
                </a:ext>
              </a:extLst>
            </p:cNvPr>
            <p:cNvSpPr/>
            <p:nvPr/>
          </p:nvSpPr>
          <p:spPr>
            <a:xfrm>
              <a:off x="2481568" y="595956"/>
              <a:ext cx="7200228" cy="4336501"/>
            </a:xfrm>
            <a:custGeom>
              <a:avLst/>
              <a:gdLst>
                <a:gd name="connsiteX0" fmla="*/ 6973175 w 7200227"/>
                <a:gd name="connsiteY0" fmla="*/ 30683 h 4336501"/>
                <a:gd name="connsiteX1" fmla="*/ 3671707 w 7200227"/>
                <a:gd name="connsiteY1" fmla="*/ 30683 h 4336501"/>
                <a:gd name="connsiteX2" fmla="*/ 3561249 w 7200227"/>
                <a:gd name="connsiteY2" fmla="*/ 30683 h 4336501"/>
                <a:gd name="connsiteX3" fmla="*/ 259781 w 7200227"/>
                <a:gd name="connsiteY3" fmla="*/ 30683 h 4336501"/>
                <a:gd name="connsiteX4" fmla="*/ 30683 w 7200227"/>
                <a:gd name="connsiteY4" fmla="*/ 231144 h 4336501"/>
                <a:gd name="connsiteX5" fmla="*/ 30683 w 7200227"/>
                <a:gd name="connsiteY5" fmla="*/ 4330365 h 4336501"/>
                <a:gd name="connsiteX6" fmla="*/ 7185909 w 7200227"/>
                <a:gd name="connsiteY6" fmla="*/ 4330365 h 4336501"/>
                <a:gd name="connsiteX7" fmla="*/ 7185909 w 7200227"/>
                <a:gd name="connsiteY7" fmla="*/ 231144 h 4336501"/>
                <a:gd name="connsiteX8" fmla="*/ 6973175 w 7200227"/>
                <a:gd name="connsiteY8" fmla="*/ 30683 h 43365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4336501">
                  <a:moveTo>
                    <a:pt x="6973175" y="30683"/>
                  </a:moveTo>
                  <a:lnTo>
                    <a:pt x="3671707" y="30683"/>
                  </a:lnTo>
                  <a:lnTo>
                    <a:pt x="3561249" y="30683"/>
                  </a:lnTo>
                  <a:lnTo>
                    <a:pt x="259781" y="30683"/>
                  </a:lnTo>
                  <a:cubicBezTo>
                    <a:pt x="141141" y="30683"/>
                    <a:pt x="30683" y="112504"/>
                    <a:pt x="30683" y="231144"/>
                  </a:cubicBezTo>
                  <a:lnTo>
                    <a:pt x="30683" y="4330365"/>
                  </a:lnTo>
                  <a:lnTo>
                    <a:pt x="7185909" y="4330365"/>
                  </a:lnTo>
                  <a:lnTo>
                    <a:pt x="7185909" y="231144"/>
                  </a:lnTo>
                  <a:cubicBezTo>
                    <a:pt x="7185909" y="112504"/>
                    <a:pt x="7091815" y="30683"/>
                    <a:pt x="6973175" y="30683"/>
                  </a:cubicBezTo>
                  <a:close/>
                </a:path>
              </a:pathLst>
            </a:custGeom>
            <a:solidFill>
              <a:srgbClr val="231F2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69" dirty="0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B3E439D-4FB0-4BD5-8A4E-CDD0328177F8}"/>
                </a:ext>
              </a:extLst>
            </p:cNvPr>
            <p:cNvSpPr/>
            <p:nvPr/>
          </p:nvSpPr>
          <p:spPr>
            <a:xfrm>
              <a:off x="4968919" y="6159768"/>
              <a:ext cx="2168250" cy="122731"/>
            </a:xfrm>
            <a:custGeom>
              <a:avLst/>
              <a:gdLst>
                <a:gd name="connsiteX0" fmla="*/ 30683 w 2168250"/>
                <a:gd name="connsiteY0" fmla="*/ 34774 h 122731"/>
                <a:gd name="connsiteX1" fmla="*/ 30683 w 2168250"/>
                <a:gd name="connsiteY1" fmla="*/ 34774 h 122731"/>
                <a:gd name="connsiteX2" fmla="*/ 30683 w 2168250"/>
                <a:gd name="connsiteY2" fmla="*/ 38865 h 122731"/>
                <a:gd name="connsiteX3" fmla="*/ 30683 w 2168250"/>
                <a:gd name="connsiteY3" fmla="*/ 38865 h 122731"/>
                <a:gd name="connsiteX4" fmla="*/ 263872 w 2168250"/>
                <a:gd name="connsiteY4" fmla="*/ 96140 h 122731"/>
                <a:gd name="connsiteX5" fmla="*/ 1069807 w 2168250"/>
                <a:gd name="connsiteY5" fmla="*/ 96140 h 122731"/>
                <a:gd name="connsiteX6" fmla="*/ 1118899 w 2168250"/>
                <a:gd name="connsiteY6" fmla="*/ 96140 h 122731"/>
                <a:gd name="connsiteX7" fmla="*/ 1924834 w 2168250"/>
                <a:gd name="connsiteY7" fmla="*/ 96140 h 122731"/>
                <a:gd name="connsiteX8" fmla="*/ 2153932 w 2168250"/>
                <a:gd name="connsiteY8" fmla="*/ 30683 h 122731"/>
                <a:gd name="connsiteX9" fmla="*/ 2137568 w 2168250"/>
                <a:gd name="connsiteY9" fmla="*/ 30683 h 122731"/>
                <a:gd name="connsiteX10" fmla="*/ 2137568 w 2168250"/>
                <a:gd name="connsiteY10" fmla="*/ 30683 h 122731"/>
                <a:gd name="connsiteX11" fmla="*/ 30683 w 2168250"/>
                <a:gd name="connsiteY11" fmla="*/ 30683 h 1227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168250" h="122731">
                  <a:moveTo>
                    <a:pt x="30683" y="34774"/>
                  </a:moveTo>
                  <a:lnTo>
                    <a:pt x="30683" y="34774"/>
                  </a:lnTo>
                  <a:cubicBezTo>
                    <a:pt x="30683" y="38865"/>
                    <a:pt x="30683" y="38865"/>
                    <a:pt x="30683" y="38865"/>
                  </a:cubicBezTo>
                  <a:lnTo>
                    <a:pt x="30683" y="38865"/>
                  </a:lnTo>
                  <a:cubicBezTo>
                    <a:pt x="30683" y="79775"/>
                    <a:pt x="96139" y="96140"/>
                    <a:pt x="263872" y="96140"/>
                  </a:cubicBezTo>
                  <a:cubicBezTo>
                    <a:pt x="591155" y="96140"/>
                    <a:pt x="942984" y="96140"/>
                    <a:pt x="1069807" y="96140"/>
                  </a:cubicBezTo>
                  <a:cubicBezTo>
                    <a:pt x="1102535" y="96140"/>
                    <a:pt x="1118899" y="96140"/>
                    <a:pt x="1118899" y="96140"/>
                  </a:cubicBezTo>
                  <a:cubicBezTo>
                    <a:pt x="1249812" y="96140"/>
                    <a:pt x="1601642" y="96140"/>
                    <a:pt x="1924834" y="96140"/>
                  </a:cubicBezTo>
                  <a:cubicBezTo>
                    <a:pt x="2092566" y="96140"/>
                    <a:pt x="2149841" y="75684"/>
                    <a:pt x="2153932" y="30683"/>
                  </a:cubicBezTo>
                  <a:lnTo>
                    <a:pt x="2137568" y="30683"/>
                  </a:lnTo>
                  <a:lnTo>
                    <a:pt x="2137568" y="30683"/>
                  </a:lnTo>
                  <a:lnTo>
                    <a:pt x="30683" y="30683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69" dirty="0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CD3132E-772B-4565-A449-26068953B1C8}"/>
                </a:ext>
              </a:extLst>
            </p:cNvPr>
            <p:cNvSpPr/>
            <p:nvPr/>
          </p:nvSpPr>
          <p:spPr>
            <a:xfrm>
              <a:off x="2481568" y="4903820"/>
              <a:ext cx="7200228" cy="572745"/>
            </a:xfrm>
            <a:custGeom>
              <a:avLst/>
              <a:gdLst>
                <a:gd name="connsiteX0" fmla="*/ 30683 w 7200227"/>
                <a:gd name="connsiteY0" fmla="*/ 362057 h 572745"/>
                <a:gd name="connsiteX1" fmla="*/ 259781 w 7200227"/>
                <a:gd name="connsiteY1" fmla="*/ 562518 h 572745"/>
                <a:gd name="connsiteX2" fmla="*/ 3561249 w 7200227"/>
                <a:gd name="connsiteY2" fmla="*/ 562518 h 572745"/>
                <a:gd name="connsiteX3" fmla="*/ 3671707 w 7200227"/>
                <a:gd name="connsiteY3" fmla="*/ 562518 h 572745"/>
                <a:gd name="connsiteX4" fmla="*/ 6973175 w 7200227"/>
                <a:gd name="connsiteY4" fmla="*/ 562518 h 572745"/>
                <a:gd name="connsiteX5" fmla="*/ 7185909 w 7200227"/>
                <a:gd name="connsiteY5" fmla="*/ 362057 h 572745"/>
                <a:gd name="connsiteX6" fmla="*/ 7185909 w 7200227"/>
                <a:gd name="connsiteY6" fmla="*/ 30683 h 572745"/>
                <a:gd name="connsiteX7" fmla="*/ 30683 w 7200227"/>
                <a:gd name="connsiteY7" fmla="*/ 30683 h 572745"/>
                <a:gd name="connsiteX8" fmla="*/ 30683 w 7200227"/>
                <a:gd name="connsiteY8" fmla="*/ 362057 h 5727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7200227" h="572745">
                  <a:moveTo>
                    <a:pt x="30683" y="362057"/>
                  </a:moveTo>
                  <a:cubicBezTo>
                    <a:pt x="30683" y="464333"/>
                    <a:pt x="141141" y="562518"/>
                    <a:pt x="259781" y="562518"/>
                  </a:cubicBezTo>
                  <a:lnTo>
                    <a:pt x="3561249" y="562518"/>
                  </a:lnTo>
                  <a:lnTo>
                    <a:pt x="3671707" y="562518"/>
                  </a:lnTo>
                  <a:lnTo>
                    <a:pt x="6973175" y="562518"/>
                  </a:lnTo>
                  <a:cubicBezTo>
                    <a:pt x="7091815" y="562518"/>
                    <a:pt x="7185909" y="464333"/>
                    <a:pt x="7185909" y="362057"/>
                  </a:cubicBezTo>
                  <a:lnTo>
                    <a:pt x="7185909" y="30683"/>
                  </a:lnTo>
                  <a:lnTo>
                    <a:pt x="30683" y="30683"/>
                  </a:lnTo>
                  <a:lnTo>
                    <a:pt x="30683" y="36205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69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9F72F6A-56E6-4DA5-93D5-55A599782A7C}"/>
                </a:ext>
              </a:extLst>
            </p:cNvPr>
            <p:cNvSpPr/>
            <p:nvPr/>
          </p:nvSpPr>
          <p:spPr>
            <a:xfrm>
              <a:off x="2747714" y="910966"/>
              <a:ext cx="6676116" cy="3763756"/>
            </a:xfrm>
            <a:custGeom>
              <a:avLst/>
              <a:gdLst>
                <a:gd name="connsiteX0" fmla="*/ 30683 w 6586571"/>
                <a:gd name="connsiteY0" fmla="*/ 30683 h 3763755"/>
                <a:gd name="connsiteX1" fmla="*/ 6564071 w 6586571"/>
                <a:gd name="connsiteY1" fmla="*/ 30683 h 3763755"/>
                <a:gd name="connsiteX2" fmla="*/ 6564071 w 6586571"/>
                <a:gd name="connsiteY2" fmla="*/ 3753528 h 3763755"/>
                <a:gd name="connsiteX3" fmla="*/ 30683 w 6586571"/>
                <a:gd name="connsiteY3" fmla="*/ 3753528 h 3763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586571" h="3763755">
                  <a:moveTo>
                    <a:pt x="30683" y="30683"/>
                  </a:moveTo>
                  <a:lnTo>
                    <a:pt x="6564071" y="30683"/>
                  </a:lnTo>
                  <a:lnTo>
                    <a:pt x="6564071" y="3753528"/>
                  </a:lnTo>
                  <a:lnTo>
                    <a:pt x="30683" y="3753528"/>
                  </a:ln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69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1BD9FDB8-0DB9-4552-8659-770E37A2725A}"/>
                </a:ext>
              </a:extLst>
            </p:cNvPr>
            <p:cNvSpPr/>
            <p:nvPr/>
          </p:nvSpPr>
          <p:spPr>
            <a:xfrm>
              <a:off x="5654591" y="939518"/>
              <a:ext cx="3769239" cy="3736342"/>
            </a:xfrm>
            <a:custGeom>
              <a:avLst/>
              <a:gdLst>
                <a:gd name="connsiteX0" fmla="*/ 2567127 w 4009217"/>
                <a:gd name="connsiteY0" fmla="*/ 30683 h 4295590"/>
                <a:gd name="connsiteX1" fmla="*/ 3798529 w 4009217"/>
                <a:gd name="connsiteY1" fmla="*/ 30683 h 4295590"/>
                <a:gd name="connsiteX2" fmla="*/ 4007172 w 4009217"/>
                <a:gd name="connsiteY2" fmla="*/ 272054 h 4295590"/>
                <a:gd name="connsiteX3" fmla="*/ 3998990 w 4009217"/>
                <a:gd name="connsiteY3" fmla="*/ 4268999 h 4295590"/>
                <a:gd name="connsiteX4" fmla="*/ 30683 w 4009217"/>
                <a:gd name="connsiteY4" fmla="*/ 4268999 h 4295590"/>
                <a:gd name="connsiteX0" fmla="*/ 2536444 w 3976489"/>
                <a:gd name="connsiteY0" fmla="*/ 0 h 4238316"/>
                <a:gd name="connsiteX1" fmla="*/ 3976489 w 3976489"/>
                <a:gd name="connsiteY1" fmla="*/ 241371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536444 w 3976489"/>
                <a:gd name="connsiteY0" fmla="*/ 0 h 4238316"/>
                <a:gd name="connsiteX1" fmla="*/ 3976489 w 3976489"/>
                <a:gd name="connsiteY1" fmla="*/ 213683 h 4238316"/>
                <a:gd name="connsiteX2" fmla="*/ 3968307 w 3976489"/>
                <a:gd name="connsiteY2" fmla="*/ 4238316 h 4238316"/>
                <a:gd name="connsiteX3" fmla="*/ 0 w 3976489"/>
                <a:gd name="connsiteY3" fmla="*/ 4238316 h 4238316"/>
                <a:gd name="connsiteX0" fmla="*/ 2473335 w 3976489"/>
                <a:gd name="connsiteY0" fmla="*/ 0 h 4035268"/>
                <a:gd name="connsiteX1" fmla="*/ 3976489 w 3976489"/>
                <a:gd name="connsiteY1" fmla="*/ 10635 h 4035268"/>
                <a:gd name="connsiteX2" fmla="*/ 3968307 w 3976489"/>
                <a:gd name="connsiteY2" fmla="*/ 4035268 h 4035268"/>
                <a:gd name="connsiteX3" fmla="*/ 0 w 3976489"/>
                <a:gd name="connsiteY3" fmla="*/ 4035268 h 40352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76489" h="4035268">
                  <a:moveTo>
                    <a:pt x="2473335" y="0"/>
                  </a:moveTo>
                  <a:lnTo>
                    <a:pt x="3976489" y="10635"/>
                  </a:lnTo>
                  <a:cubicBezTo>
                    <a:pt x="3973762" y="1342950"/>
                    <a:pt x="3971034" y="2702953"/>
                    <a:pt x="3968307" y="4035268"/>
                  </a:cubicBezTo>
                  <a:lnTo>
                    <a:pt x="0" y="4035268"/>
                  </a:lnTo>
                </a:path>
              </a:pathLst>
            </a:custGeom>
            <a:solidFill>
              <a:srgbClr val="999999">
                <a:alpha val="10000"/>
              </a:srgb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69" dirty="0"/>
            </a:p>
          </p:txBody>
        </p:sp>
      </p:grp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B28073D-ED33-4D9D-9F2F-CE07362780DE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5165908" y="1245228"/>
            <a:ext cx="3405662" cy="194171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32" tIns="45718" rIns="91432" bIns="45718" anchor="ctr"/>
          <a:lstStyle>
            <a:lvl1pPr marL="0" indent="0" algn="ctr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81" indent="0">
              <a:buNone/>
              <a:defRPr sz="2100"/>
            </a:lvl2pPr>
            <a:lvl3pPr marL="685767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8" indent="0">
              <a:buNone/>
              <a:defRPr sz="1500"/>
            </a:lvl6pPr>
            <a:lvl7pPr marL="2057299" indent="0">
              <a:buNone/>
              <a:defRPr sz="1500"/>
            </a:lvl7pPr>
            <a:lvl8pPr marL="2400180" indent="0">
              <a:buNone/>
              <a:defRPr sz="1500"/>
            </a:lvl8pPr>
            <a:lvl9pPr marL="274306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14" name="Text Placeholder 9">
            <a:extLst>
              <a:ext uri="{FF2B5EF4-FFF2-40B4-BE49-F238E27FC236}">
                <a16:creationId xmlns:a16="http://schemas.microsoft.com/office/drawing/2014/main" id="{9AD9A432-9135-4790-905D-CD48EAD6433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9" y="254636"/>
            <a:ext cx="8679898" cy="543185"/>
          </a:xfrm>
          <a:prstGeom prst="rect">
            <a:avLst/>
          </a:prstGeom>
        </p:spPr>
        <p:txBody>
          <a:bodyPr lIns="91432" tIns="45718" rIns="91432" bIns="45718" anchor="ctr"/>
          <a:lstStyle>
            <a:lvl1pPr marL="0" indent="0" algn="ctr">
              <a:buNone/>
              <a:defRPr sz="4125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2445283475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05989"/>
            <a:ext cx="2057400" cy="4388644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05989"/>
            <a:ext cx="6019800" cy="4388644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7E747-C4FC-461E-A39C-F8F5CA6373AB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618632-1AA5-49DC-AC8E-10E94060D82C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56302315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1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defTabSz="684610">
              <a:defRPr smtClean="0"/>
            </a:lvl1pPr>
          </a:lstStyle>
          <a:p>
            <a:pPr>
              <a:defRPr/>
            </a:pPr>
            <a:fld id="{15AE2F1D-79E0-4A97-A6A8-DE91D211B245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948291365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253E471-D703-4C2B-8B8D-60C0F7BF5E9A}"/>
              </a:ext>
            </a:extLst>
          </p:cNvPr>
          <p:cNvSpPr/>
          <p:nvPr userDrawn="1"/>
        </p:nvSpPr>
        <p:spPr>
          <a:xfrm>
            <a:off x="2299667" y="2954611"/>
            <a:ext cx="3348000" cy="1593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9" rIns="68574" bIns="34289" rtlCol="0" anchor="ctr"/>
          <a:lstStyle/>
          <a:p>
            <a:pPr lvl="0" algn="ctr"/>
            <a:endParaRPr lang="ko-KR" altLang="en-US" sz="1425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E039EAB-B78B-4912-A49E-7799571567D6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 flipH="1">
            <a:off x="5359328" y="2948201"/>
            <a:ext cx="3240000" cy="1593000"/>
          </a:xfrm>
          <a:custGeom>
            <a:avLst/>
            <a:gdLst>
              <a:gd name="connsiteX0" fmla="*/ 0 w 3474149"/>
              <a:gd name="connsiteY0" fmla="*/ 0 h 1385171"/>
              <a:gd name="connsiteX1" fmla="*/ 3474149 w 3474149"/>
              <a:gd name="connsiteY1" fmla="*/ 0 h 1385171"/>
              <a:gd name="connsiteX2" fmla="*/ 3474149 w 3474149"/>
              <a:gd name="connsiteY2" fmla="*/ 1385171 h 1385171"/>
              <a:gd name="connsiteX3" fmla="*/ 0 w 3474149"/>
              <a:gd name="connsiteY3" fmla="*/ 1385171 h 1385171"/>
              <a:gd name="connsiteX4" fmla="*/ 0 w 3474149"/>
              <a:gd name="connsiteY4" fmla="*/ 0 h 1385171"/>
              <a:gd name="connsiteX0" fmla="*/ 0 w 3474149"/>
              <a:gd name="connsiteY0" fmla="*/ 0 h 1385171"/>
              <a:gd name="connsiteX1" fmla="*/ 3474149 w 3474149"/>
              <a:gd name="connsiteY1" fmla="*/ 0 h 1385171"/>
              <a:gd name="connsiteX2" fmla="*/ 3474149 w 3474149"/>
              <a:gd name="connsiteY2" fmla="*/ 1385171 h 1385171"/>
              <a:gd name="connsiteX3" fmla="*/ 0 w 3474149"/>
              <a:gd name="connsiteY3" fmla="*/ 1385171 h 1385171"/>
              <a:gd name="connsiteX4" fmla="*/ 0 w 3474149"/>
              <a:gd name="connsiteY4" fmla="*/ 0 h 1385171"/>
              <a:gd name="connsiteX0" fmla="*/ 0 w 3474149"/>
              <a:gd name="connsiteY0" fmla="*/ 0 h 1385171"/>
              <a:gd name="connsiteX1" fmla="*/ 3474149 w 3474149"/>
              <a:gd name="connsiteY1" fmla="*/ 0 h 1385171"/>
              <a:gd name="connsiteX2" fmla="*/ 3474149 w 3474149"/>
              <a:gd name="connsiteY2" fmla="*/ 1385171 h 1385171"/>
              <a:gd name="connsiteX3" fmla="*/ 0 w 3474149"/>
              <a:gd name="connsiteY3" fmla="*/ 1385171 h 1385171"/>
              <a:gd name="connsiteX4" fmla="*/ 0 w 3474149"/>
              <a:gd name="connsiteY4" fmla="*/ 0 h 1385171"/>
              <a:gd name="connsiteX0" fmla="*/ 0 w 3475063"/>
              <a:gd name="connsiteY0" fmla="*/ 0 h 1385171"/>
              <a:gd name="connsiteX1" fmla="*/ 3474149 w 3475063"/>
              <a:gd name="connsiteY1" fmla="*/ 0 h 1385171"/>
              <a:gd name="connsiteX2" fmla="*/ 3475063 w 3475063"/>
              <a:gd name="connsiteY2" fmla="*/ 422426 h 1385171"/>
              <a:gd name="connsiteX3" fmla="*/ 3474149 w 3475063"/>
              <a:gd name="connsiteY3" fmla="*/ 1385171 h 1385171"/>
              <a:gd name="connsiteX4" fmla="*/ 0 w 3475063"/>
              <a:gd name="connsiteY4" fmla="*/ 1385171 h 1385171"/>
              <a:gd name="connsiteX5" fmla="*/ 0 w 3475063"/>
              <a:gd name="connsiteY5" fmla="*/ 0 h 1385171"/>
              <a:gd name="connsiteX0" fmla="*/ 0 w 3728608"/>
              <a:gd name="connsiteY0" fmla="*/ 0 h 1385171"/>
              <a:gd name="connsiteX1" fmla="*/ 3474149 w 3728608"/>
              <a:gd name="connsiteY1" fmla="*/ 0 h 1385171"/>
              <a:gd name="connsiteX2" fmla="*/ 3475063 w 3728608"/>
              <a:gd name="connsiteY2" fmla="*/ 422426 h 1385171"/>
              <a:gd name="connsiteX3" fmla="*/ 3465538 w 3728608"/>
              <a:gd name="connsiteY3" fmla="*/ 822476 h 1385171"/>
              <a:gd name="connsiteX4" fmla="*/ 3474149 w 3728608"/>
              <a:gd name="connsiteY4" fmla="*/ 1385171 h 1385171"/>
              <a:gd name="connsiteX5" fmla="*/ 0 w 3728608"/>
              <a:gd name="connsiteY5" fmla="*/ 1385171 h 1385171"/>
              <a:gd name="connsiteX6" fmla="*/ 0 w 3728608"/>
              <a:gd name="connsiteY6" fmla="*/ 0 h 1385171"/>
              <a:gd name="connsiteX0" fmla="*/ 0 w 3475615"/>
              <a:gd name="connsiteY0" fmla="*/ 0 h 1385171"/>
              <a:gd name="connsiteX1" fmla="*/ 3474149 w 3475615"/>
              <a:gd name="connsiteY1" fmla="*/ 0 h 1385171"/>
              <a:gd name="connsiteX2" fmla="*/ 3475063 w 3475615"/>
              <a:gd name="connsiteY2" fmla="*/ 422426 h 1385171"/>
              <a:gd name="connsiteX3" fmla="*/ 3465538 w 3475615"/>
              <a:gd name="connsiteY3" fmla="*/ 822476 h 1385171"/>
              <a:gd name="connsiteX4" fmla="*/ 3474149 w 3475615"/>
              <a:gd name="connsiteY4" fmla="*/ 1385171 h 1385171"/>
              <a:gd name="connsiteX5" fmla="*/ 0 w 3475615"/>
              <a:gd name="connsiteY5" fmla="*/ 1385171 h 1385171"/>
              <a:gd name="connsiteX6" fmla="*/ 0 w 3475615"/>
              <a:gd name="connsiteY6" fmla="*/ 0 h 1385171"/>
              <a:gd name="connsiteX0" fmla="*/ 0 w 3475739"/>
              <a:gd name="connsiteY0" fmla="*/ 0 h 1385171"/>
              <a:gd name="connsiteX1" fmla="*/ 3474149 w 3475739"/>
              <a:gd name="connsiteY1" fmla="*/ 0 h 1385171"/>
              <a:gd name="connsiteX2" fmla="*/ 3475063 w 3475739"/>
              <a:gd name="connsiteY2" fmla="*/ 422426 h 1385171"/>
              <a:gd name="connsiteX3" fmla="*/ 3456013 w 3475739"/>
              <a:gd name="connsiteY3" fmla="*/ 698651 h 1385171"/>
              <a:gd name="connsiteX4" fmla="*/ 3465538 w 3475739"/>
              <a:gd name="connsiteY4" fmla="*/ 822476 h 1385171"/>
              <a:gd name="connsiteX5" fmla="*/ 3474149 w 3475739"/>
              <a:gd name="connsiteY5" fmla="*/ 1385171 h 1385171"/>
              <a:gd name="connsiteX6" fmla="*/ 0 w 3475739"/>
              <a:gd name="connsiteY6" fmla="*/ 1385171 h 1385171"/>
              <a:gd name="connsiteX7" fmla="*/ 0 w 3475739"/>
              <a:gd name="connsiteY7" fmla="*/ 0 h 1385171"/>
              <a:gd name="connsiteX0" fmla="*/ 0 w 3684621"/>
              <a:gd name="connsiteY0" fmla="*/ 0 h 1385171"/>
              <a:gd name="connsiteX1" fmla="*/ 3474149 w 3684621"/>
              <a:gd name="connsiteY1" fmla="*/ 0 h 1385171"/>
              <a:gd name="connsiteX2" fmla="*/ 3475063 w 3684621"/>
              <a:gd name="connsiteY2" fmla="*/ 422426 h 1385171"/>
              <a:gd name="connsiteX3" fmla="*/ 3684613 w 3684621"/>
              <a:gd name="connsiteY3" fmla="*/ 717701 h 1385171"/>
              <a:gd name="connsiteX4" fmla="*/ 3465538 w 3684621"/>
              <a:gd name="connsiteY4" fmla="*/ 822476 h 1385171"/>
              <a:gd name="connsiteX5" fmla="*/ 3474149 w 3684621"/>
              <a:gd name="connsiteY5" fmla="*/ 1385171 h 1385171"/>
              <a:gd name="connsiteX6" fmla="*/ 0 w 3684621"/>
              <a:gd name="connsiteY6" fmla="*/ 1385171 h 1385171"/>
              <a:gd name="connsiteX7" fmla="*/ 0 w 3684621"/>
              <a:gd name="connsiteY7" fmla="*/ 0 h 1385171"/>
              <a:gd name="connsiteX0" fmla="*/ 0 w 3684621"/>
              <a:gd name="connsiteY0" fmla="*/ 0 h 1385171"/>
              <a:gd name="connsiteX1" fmla="*/ 3474149 w 3684621"/>
              <a:gd name="connsiteY1" fmla="*/ 0 h 1385171"/>
              <a:gd name="connsiteX2" fmla="*/ 3475063 w 3684621"/>
              <a:gd name="connsiteY2" fmla="*/ 422426 h 1385171"/>
              <a:gd name="connsiteX3" fmla="*/ 3684613 w 3684621"/>
              <a:gd name="connsiteY3" fmla="*/ 717701 h 1385171"/>
              <a:gd name="connsiteX4" fmla="*/ 3484588 w 3684621"/>
              <a:gd name="connsiteY4" fmla="*/ 946301 h 1385171"/>
              <a:gd name="connsiteX5" fmla="*/ 3474149 w 3684621"/>
              <a:gd name="connsiteY5" fmla="*/ 1385171 h 1385171"/>
              <a:gd name="connsiteX6" fmla="*/ 0 w 3684621"/>
              <a:gd name="connsiteY6" fmla="*/ 1385171 h 1385171"/>
              <a:gd name="connsiteX7" fmla="*/ 0 w 3684621"/>
              <a:gd name="connsiteY7" fmla="*/ 0 h 1385171"/>
              <a:gd name="connsiteX0" fmla="*/ 0 w 3694146"/>
              <a:gd name="connsiteY0" fmla="*/ 0 h 1385171"/>
              <a:gd name="connsiteX1" fmla="*/ 3474149 w 3694146"/>
              <a:gd name="connsiteY1" fmla="*/ 0 h 1385171"/>
              <a:gd name="connsiteX2" fmla="*/ 3475063 w 3694146"/>
              <a:gd name="connsiteY2" fmla="*/ 422426 h 1385171"/>
              <a:gd name="connsiteX3" fmla="*/ 3694138 w 3694146"/>
              <a:gd name="connsiteY3" fmla="*/ 679601 h 1385171"/>
              <a:gd name="connsiteX4" fmla="*/ 3484588 w 3694146"/>
              <a:gd name="connsiteY4" fmla="*/ 946301 h 1385171"/>
              <a:gd name="connsiteX5" fmla="*/ 3474149 w 3694146"/>
              <a:gd name="connsiteY5" fmla="*/ 1385171 h 1385171"/>
              <a:gd name="connsiteX6" fmla="*/ 0 w 3694146"/>
              <a:gd name="connsiteY6" fmla="*/ 1385171 h 1385171"/>
              <a:gd name="connsiteX7" fmla="*/ 0 w 3694146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75063 w 3694138"/>
              <a:gd name="connsiteY2" fmla="*/ 422426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75063 w 3694138"/>
              <a:gd name="connsiteY2" fmla="*/ 422426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472220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833132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833132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833132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703192"/>
              <a:gd name="connsiteY0" fmla="*/ 0 h 1385171"/>
              <a:gd name="connsiteX1" fmla="*/ 3474149 w 3703192"/>
              <a:gd name="connsiteY1" fmla="*/ 0 h 1385171"/>
              <a:gd name="connsiteX2" fmla="*/ 3484116 w 3703192"/>
              <a:gd name="connsiteY2" fmla="*/ 558228 h 1385171"/>
              <a:gd name="connsiteX3" fmla="*/ 3703192 w 3703192"/>
              <a:gd name="connsiteY3" fmla="*/ 684128 h 1385171"/>
              <a:gd name="connsiteX4" fmla="*/ 3484588 w 3703192"/>
              <a:gd name="connsiteY4" fmla="*/ 833132 h 1385171"/>
              <a:gd name="connsiteX5" fmla="*/ 3474149 w 3703192"/>
              <a:gd name="connsiteY5" fmla="*/ 1385171 h 1385171"/>
              <a:gd name="connsiteX6" fmla="*/ 0 w 3703192"/>
              <a:gd name="connsiteY6" fmla="*/ 1385171 h 1385171"/>
              <a:gd name="connsiteX7" fmla="*/ 0 w 3703192"/>
              <a:gd name="connsiteY7" fmla="*/ 0 h 1385171"/>
              <a:gd name="connsiteX0" fmla="*/ 0 w 3529685"/>
              <a:gd name="connsiteY0" fmla="*/ 0 h 1385171"/>
              <a:gd name="connsiteX1" fmla="*/ 3474149 w 3529685"/>
              <a:gd name="connsiteY1" fmla="*/ 0 h 1385171"/>
              <a:gd name="connsiteX2" fmla="*/ 3484116 w 3529685"/>
              <a:gd name="connsiteY2" fmla="*/ 558228 h 1385171"/>
              <a:gd name="connsiteX3" fmla="*/ 3244740 w 3529685"/>
              <a:gd name="connsiteY3" fmla="*/ 690668 h 1385171"/>
              <a:gd name="connsiteX4" fmla="*/ 3484588 w 3529685"/>
              <a:gd name="connsiteY4" fmla="*/ 833132 h 1385171"/>
              <a:gd name="connsiteX5" fmla="*/ 3474149 w 3529685"/>
              <a:gd name="connsiteY5" fmla="*/ 1385171 h 1385171"/>
              <a:gd name="connsiteX6" fmla="*/ 0 w 3529685"/>
              <a:gd name="connsiteY6" fmla="*/ 1385171 h 1385171"/>
              <a:gd name="connsiteX7" fmla="*/ 0 w 3529685"/>
              <a:gd name="connsiteY7" fmla="*/ 0 h 1385171"/>
              <a:gd name="connsiteX0" fmla="*/ 0 w 3529685"/>
              <a:gd name="connsiteY0" fmla="*/ 0 h 1385171"/>
              <a:gd name="connsiteX1" fmla="*/ 3474149 w 3529685"/>
              <a:gd name="connsiteY1" fmla="*/ 0 h 1385171"/>
              <a:gd name="connsiteX2" fmla="*/ 3484116 w 3529685"/>
              <a:gd name="connsiteY2" fmla="*/ 558228 h 1385171"/>
              <a:gd name="connsiteX3" fmla="*/ 3244740 w 3529685"/>
              <a:gd name="connsiteY3" fmla="*/ 690668 h 1385171"/>
              <a:gd name="connsiteX4" fmla="*/ 3484588 w 3529685"/>
              <a:gd name="connsiteY4" fmla="*/ 833132 h 1385171"/>
              <a:gd name="connsiteX5" fmla="*/ 3474149 w 3529685"/>
              <a:gd name="connsiteY5" fmla="*/ 1385171 h 1385171"/>
              <a:gd name="connsiteX6" fmla="*/ 0 w 3529685"/>
              <a:gd name="connsiteY6" fmla="*/ 1385171 h 1385171"/>
              <a:gd name="connsiteX7" fmla="*/ 0 w 3529685"/>
              <a:gd name="connsiteY7" fmla="*/ 0 h 1385171"/>
              <a:gd name="connsiteX0" fmla="*/ 0 w 3484809"/>
              <a:gd name="connsiteY0" fmla="*/ 0 h 1385171"/>
              <a:gd name="connsiteX1" fmla="*/ 3474149 w 3484809"/>
              <a:gd name="connsiteY1" fmla="*/ 0 h 1385171"/>
              <a:gd name="connsiteX2" fmla="*/ 3484116 w 3484809"/>
              <a:gd name="connsiteY2" fmla="*/ 558228 h 1385171"/>
              <a:gd name="connsiteX3" fmla="*/ 3244740 w 3484809"/>
              <a:gd name="connsiteY3" fmla="*/ 690668 h 1385171"/>
              <a:gd name="connsiteX4" fmla="*/ 3484588 w 3484809"/>
              <a:gd name="connsiteY4" fmla="*/ 833132 h 1385171"/>
              <a:gd name="connsiteX5" fmla="*/ 3474149 w 3484809"/>
              <a:gd name="connsiteY5" fmla="*/ 1385171 h 1385171"/>
              <a:gd name="connsiteX6" fmla="*/ 0 w 3484809"/>
              <a:gd name="connsiteY6" fmla="*/ 1385171 h 1385171"/>
              <a:gd name="connsiteX7" fmla="*/ 0 w 3484809"/>
              <a:gd name="connsiteY7" fmla="*/ 0 h 1385171"/>
              <a:gd name="connsiteX0" fmla="*/ 0 w 3484809"/>
              <a:gd name="connsiteY0" fmla="*/ 0 h 1385171"/>
              <a:gd name="connsiteX1" fmla="*/ 3474149 w 3484809"/>
              <a:gd name="connsiteY1" fmla="*/ 0 h 1385171"/>
              <a:gd name="connsiteX2" fmla="*/ 3484116 w 3484809"/>
              <a:gd name="connsiteY2" fmla="*/ 558228 h 1385171"/>
              <a:gd name="connsiteX3" fmla="*/ 3244740 w 3484809"/>
              <a:gd name="connsiteY3" fmla="*/ 690668 h 1385171"/>
              <a:gd name="connsiteX4" fmla="*/ 3484588 w 3484809"/>
              <a:gd name="connsiteY4" fmla="*/ 833132 h 1385171"/>
              <a:gd name="connsiteX5" fmla="*/ 3474149 w 3484809"/>
              <a:gd name="connsiteY5" fmla="*/ 1385171 h 1385171"/>
              <a:gd name="connsiteX6" fmla="*/ 0 w 3484809"/>
              <a:gd name="connsiteY6" fmla="*/ 1385171 h 1385171"/>
              <a:gd name="connsiteX7" fmla="*/ 0 w 3484809"/>
              <a:gd name="connsiteY7" fmla="*/ 0 h 1385171"/>
              <a:gd name="connsiteX0" fmla="*/ 0 w 3484809"/>
              <a:gd name="connsiteY0" fmla="*/ 0 h 1385171"/>
              <a:gd name="connsiteX1" fmla="*/ 3474149 w 3484809"/>
              <a:gd name="connsiteY1" fmla="*/ 0 h 1385171"/>
              <a:gd name="connsiteX2" fmla="*/ 3484116 w 3484809"/>
              <a:gd name="connsiteY2" fmla="*/ 558228 h 1385171"/>
              <a:gd name="connsiteX3" fmla="*/ 3244740 w 3484809"/>
              <a:gd name="connsiteY3" fmla="*/ 690668 h 1385171"/>
              <a:gd name="connsiteX4" fmla="*/ 3484588 w 3484809"/>
              <a:gd name="connsiteY4" fmla="*/ 833132 h 1385171"/>
              <a:gd name="connsiteX5" fmla="*/ 3474149 w 3484809"/>
              <a:gd name="connsiteY5" fmla="*/ 1385171 h 1385171"/>
              <a:gd name="connsiteX6" fmla="*/ 0 w 3484809"/>
              <a:gd name="connsiteY6" fmla="*/ 1385171 h 1385171"/>
              <a:gd name="connsiteX7" fmla="*/ 0 w 3484809"/>
              <a:gd name="connsiteY7" fmla="*/ 0 h 1385171"/>
              <a:gd name="connsiteX0" fmla="*/ 0 w 3484116"/>
              <a:gd name="connsiteY0" fmla="*/ 0 h 1385171"/>
              <a:gd name="connsiteX1" fmla="*/ 3474149 w 3484116"/>
              <a:gd name="connsiteY1" fmla="*/ 0 h 1385171"/>
              <a:gd name="connsiteX2" fmla="*/ 3484116 w 3484116"/>
              <a:gd name="connsiteY2" fmla="*/ 558228 h 1385171"/>
              <a:gd name="connsiteX3" fmla="*/ 3244740 w 3484116"/>
              <a:gd name="connsiteY3" fmla="*/ 690668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44740 w 3484116"/>
              <a:gd name="connsiteY3" fmla="*/ 690668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23670 w 3484116"/>
              <a:gd name="connsiteY3" fmla="*/ 696347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16646 w 3484116"/>
              <a:gd name="connsiteY3" fmla="*/ 696347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23670 w 3484116"/>
              <a:gd name="connsiteY3" fmla="*/ 696347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23670 w 3484116"/>
              <a:gd name="connsiteY3" fmla="*/ 696347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09623 w 3484116"/>
              <a:gd name="connsiteY3" fmla="*/ 702026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09623 w 3484116"/>
              <a:gd name="connsiteY3" fmla="*/ 702026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09623 w 3484116"/>
              <a:gd name="connsiteY3" fmla="*/ 702026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2 w 3484116"/>
              <a:gd name="connsiteY1" fmla="*/ 0 h 1385171"/>
              <a:gd name="connsiteX2" fmla="*/ 3484116 w 3484116"/>
              <a:gd name="connsiteY2" fmla="*/ 558228 h 1385171"/>
              <a:gd name="connsiteX3" fmla="*/ 3209623 w 3484116"/>
              <a:gd name="connsiteY3" fmla="*/ 702026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84116" h="1385171">
                <a:moveTo>
                  <a:pt x="0" y="0"/>
                </a:moveTo>
                <a:lnTo>
                  <a:pt x="3481172" y="0"/>
                </a:lnTo>
                <a:cubicBezTo>
                  <a:pt x="3481477" y="140809"/>
                  <a:pt x="3483811" y="417419"/>
                  <a:pt x="3484116" y="558228"/>
                </a:cubicBezTo>
                <a:cubicBezTo>
                  <a:pt x="3241294" y="690823"/>
                  <a:pt x="3392809" y="595682"/>
                  <a:pt x="3209623" y="702026"/>
                </a:cubicBezTo>
                <a:cubicBezTo>
                  <a:pt x="3342466" y="770912"/>
                  <a:pt x="3354142" y="760160"/>
                  <a:pt x="3476995" y="833132"/>
                </a:cubicBezTo>
                <a:cubicBezTo>
                  <a:pt x="3478430" y="947552"/>
                  <a:pt x="3480239" y="853239"/>
                  <a:pt x="3474149" y="1385171"/>
                </a:cubicBezTo>
                <a:lnTo>
                  <a:pt x="0" y="138517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lIns="91432" tIns="45718" rIns="91432" bIns="45718" anchor="ctr"/>
          <a:lstStyle>
            <a:lvl1pPr marL="0" indent="0" algn="ctr">
              <a:buNone/>
              <a:defRPr sz="900"/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FC13D15-D52A-4DCC-8836-549E9FB4AFE2}"/>
              </a:ext>
            </a:extLst>
          </p:cNvPr>
          <p:cNvSpPr/>
          <p:nvPr userDrawn="1"/>
        </p:nvSpPr>
        <p:spPr>
          <a:xfrm>
            <a:off x="2299667" y="1361362"/>
            <a:ext cx="3348000" cy="159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9" rIns="68574" bIns="34289" rtlCol="0" anchor="ctr"/>
          <a:lstStyle/>
          <a:p>
            <a:pPr lvl="0" algn="ctr"/>
            <a:endParaRPr lang="ko-KR" altLang="en-US" sz="1425"/>
          </a:p>
        </p:txBody>
      </p:sp>
      <p:sp>
        <p:nvSpPr>
          <p:cNvPr id="5" name="그림 개체 틀 2">
            <a:extLst>
              <a:ext uri="{FF2B5EF4-FFF2-40B4-BE49-F238E27FC236}">
                <a16:creationId xmlns:a16="http://schemas.microsoft.com/office/drawing/2014/main" id="{9B84B1C0-D9EE-424F-B817-6591D75D2AF1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 flipH="1">
            <a:off x="5359328" y="1361362"/>
            <a:ext cx="3240000" cy="1593000"/>
          </a:xfrm>
          <a:custGeom>
            <a:avLst/>
            <a:gdLst>
              <a:gd name="connsiteX0" fmla="*/ 0 w 3474149"/>
              <a:gd name="connsiteY0" fmla="*/ 0 h 1385171"/>
              <a:gd name="connsiteX1" fmla="*/ 3474149 w 3474149"/>
              <a:gd name="connsiteY1" fmla="*/ 0 h 1385171"/>
              <a:gd name="connsiteX2" fmla="*/ 3474149 w 3474149"/>
              <a:gd name="connsiteY2" fmla="*/ 1385171 h 1385171"/>
              <a:gd name="connsiteX3" fmla="*/ 0 w 3474149"/>
              <a:gd name="connsiteY3" fmla="*/ 1385171 h 1385171"/>
              <a:gd name="connsiteX4" fmla="*/ 0 w 3474149"/>
              <a:gd name="connsiteY4" fmla="*/ 0 h 1385171"/>
              <a:gd name="connsiteX0" fmla="*/ 0 w 3474149"/>
              <a:gd name="connsiteY0" fmla="*/ 0 h 1385171"/>
              <a:gd name="connsiteX1" fmla="*/ 3474149 w 3474149"/>
              <a:gd name="connsiteY1" fmla="*/ 0 h 1385171"/>
              <a:gd name="connsiteX2" fmla="*/ 3474149 w 3474149"/>
              <a:gd name="connsiteY2" fmla="*/ 1385171 h 1385171"/>
              <a:gd name="connsiteX3" fmla="*/ 0 w 3474149"/>
              <a:gd name="connsiteY3" fmla="*/ 1385171 h 1385171"/>
              <a:gd name="connsiteX4" fmla="*/ 0 w 3474149"/>
              <a:gd name="connsiteY4" fmla="*/ 0 h 1385171"/>
              <a:gd name="connsiteX0" fmla="*/ 0 w 3474149"/>
              <a:gd name="connsiteY0" fmla="*/ 0 h 1385171"/>
              <a:gd name="connsiteX1" fmla="*/ 3474149 w 3474149"/>
              <a:gd name="connsiteY1" fmla="*/ 0 h 1385171"/>
              <a:gd name="connsiteX2" fmla="*/ 3474149 w 3474149"/>
              <a:gd name="connsiteY2" fmla="*/ 1385171 h 1385171"/>
              <a:gd name="connsiteX3" fmla="*/ 0 w 3474149"/>
              <a:gd name="connsiteY3" fmla="*/ 1385171 h 1385171"/>
              <a:gd name="connsiteX4" fmla="*/ 0 w 3474149"/>
              <a:gd name="connsiteY4" fmla="*/ 0 h 1385171"/>
              <a:gd name="connsiteX0" fmla="*/ 0 w 3475063"/>
              <a:gd name="connsiteY0" fmla="*/ 0 h 1385171"/>
              <a:gd name="connsiteX1" fmla="*/ 3474149 w 3475063"/>
              <a:gd name="connsiteY1" fmla="*/ 0 h 1385171"/>
              <a:gd name="connsiteX2" fmla="*/ 3475063 w 3475063"/>
              <a:gd name="connsiteY2" fmla="*/ 422426 h 1385171"/>
              <a:gd name="connsiteX3" fmla="*/ 3474149 w 3475063"/>
              <a:gd name="connsiteY3" fmla="*/ 1385171 h 1385171"/>
              <a:gd name="connsiteX4" fmla="*/ 0 w 3475063"/>
              <a:gd name="connsiteY4" fmla="*/ 1385171 h 1385171"/>
              <a:gd name="connsiteX5" fmla="*/ 0 w 3475063"/>
              <a:gd name="connsiteY5" fmla="*/ 0 h 1385171"/>
              <a:gd name="connsiteX0" fmla="*/ 0 w 3728608"/>
              <a:gd name="connsiteY0" fmla="*/ 0 h 1385171"/>
              <a:gd name="connsiteX1" fmla="*/ 3474149 w 3728608"/>
              <a:gd name="connsiteY1" fmla="*/ 0 h 1385171"/>
              <a:gd name="connsiteX2" fmla="*/ 3475063 w 3728608"/>
              <a:gd name="connsiteY2" fmla="*/ 422426 h 1385171"/>
              <a:gd name="connsiteX3" fmla="*/ 3465538 w 3728608"/>
              <a:gd name="connsiteY3" fmla="*/ 822476 h 1385171"/>
              <a:gd name="connsiteX4" fmla="*/ 3474149 w 3728608"/>
              <a:gd name="connsiteY4" fmla="*/ 1385171 h 1385171"/>
              <a:gd name="connsiteX5" fmla="*/ 0 w 3728608"/>
              <a:gd name="connsiteY5" fmla="*/ 1385171 h 1385171"/>
              <a:gd name="connsiteX6" fmla="*/ 0 w 3728608"/>
              <a:gd name="connsiteY6" fmla="*/ 0 h 1385171"/>
              <a:gd name="connsiteX0" fmla="*/ 0 w 3475615"/>
              <a:gd name="connsiteY0" fmla="*/ 0 h 1385171"/>
              <a:gd name="connsiteX1" fmla="*/ 3474149 w 3475615"/>
              <a:gd name="connsiteY1" fmla="*/ 0 h 1385171"/>
              <a:gd name="connsiteX2" fmla="*/ 3475063 w 3475615"/>
              <a:gd name="connsiteY2" fmla="*/ 422426 h 1385171"/>
              <a:gd name="connsiteX3" fmla="*/ 3465538 w 3475615"/>
              <a:gd name="connsiteY3" fmla="*/ 822476 h 1385171"/>
              <a:gd name="connsiteX4" fmla="*/ 3474149 w 3475615"/>
              <a:gd name="connsiteY4" fmla="*/ 1385171 h 1385171"/>
              <a:gd name="connsiteX5" fmla="*/ 0 w 3475615"/>
              <a:gd name="connsiteY5" fmla="*/ 1385171 h 1385171"/>
              <a:gd name="connsiteX6" fmla="*/ 0 w 3475615"/>
              <a:gd name="connsiteY6" fmla="*/ 0 h 1385171"/>
              <a:gd name="connsiteX0" fmla="*/ 0 w 3475739"/>
              <a:gd name="connsiteY0" fmla="*/ 0 h 1385171"/>
              <a:gd name="connsiteX1" fmla="*/ 3474149 w 3475739"/>
              <a:gd name="connsiteY1" fmla="*/ 0 h 1385171"/>
              <a:gd name="connsiteX2" fmla="*/ 3475063 w 3475739"/>
              <a:gd name="connsiteY2" fmla="*/ 422426 h 1385171"/>
              <a:gd name="connsiteX3" fmla="*/ 3456013 w 3475739"/>
              <a:gd name="connsiteY3" fmla="*/ 698651 h 1385171"/>
              <a:gd name="connsiteX4" fmla="*/ 3465538 w 3475739"/>
              <a:gd name="connsiteY4" fmla="*/ 822476 h 1385171"/>
              <a:gd name="connsiteX5" fmla="*/ 3474149 w 3475739"/>
              <a:gd name="connsiteY5" fmla="*/ 1385171 h 1385171"/>
              <a:gd name="connsiteX6" fmla="*/ 0 w 3475739"/>
              <a:gd name="connsiteY6" fmla="*/ 1385171 h 1385171"/>
              <a:gd name="connsiteX7" fmla="*/ 0 w 3475739"/>
              <a:gd name="connsiteY7" fmla="*/ 0 h 1385171"/>
              <a:gd name="connsiteX0" fmla="*/ 0 w 3684621"/>
              <a:gd name="connsiteY0" fmla="*/ 0 h 1385171"/>
              <a:gd name="connsiteX1" fmla="*/ 3474149 w 3684621"/>
              <a:gd name="connsiteY1" fmla="*/ 0 h 1385171"/>
              <a:gd name="connsiteX2" fmla="*/ 3475063 w 3684621"/>
              <a:gd name="connsiteY2" fmla="*/ 422426 h 1385171"/>
              <a:gd name="connsiteX3" fmla="*/ 3684613 w 3684621"/>
              <a:gd name="connsiteY3" fmla="*/ 717701 h 1385171"/>
              <a:gd name="connsiteX4" fmla="*/ 3465538 w 3684621"/>
              <a:gd name="connsiteY4" fmla="*/ 822476 h 1385171"/>
              <a:gd name="connsiteX5" fmla="*/ 3474149 w 3684621"/>
              <a:gd name="connsiteY5" fmla="*/ 1385171 h 1385171"/>
              <a:gd name="connsiteX6" fmla="*/ 0 w 3684621"/>
              <a:gd name="connsiteY6" fmla="*/ 1385171 h 1385171"/>
              <a:gd name="connsiteX7" fmla="*/ 0 w 3684621"/>
              <a:gd name="connsiteY7" fmla="*/ 0 h 1385171"/>
              <a:gd name="connsiteX0" fmla="*/ 0 w 3684621"/>
              <a:gd name="connsiteY0" fmla="*/ 0 h 1385171"/>
              <a:gd name="connsiteX1" fmla="*/ 3474149 w 3684621"/>
              <a:gd name="connsiteY1" fmla="*/ 0 h 1385171"/>
              <a:gd name="connsiteX2" fmla="*/ 3475063 w 3684621"/>
              <a:gd name="connsiteY2" fmla="*/ 422426 h 1385171"/>
              <a:gd name="connsiteX3" fmla="*/ 3684613 w 3684621"/>
              <a:gd name="connsiteY3" fmla="*/ 717701 h 1385171"/>
              <a:gd name="connsiteX4" fmla="*/ 3484588 w 3684621"/>
              <a:gd name="connsiteY4" fmla="*/ 946301 h 1385171"/>
              <a:gd name="connsiteX5" fmla="*/ 3474149 w 3684621"/>
              <a:gd name="connsiteY5" fmla="*/ 1385171 h 1385171"/>
              <a:gd name="connsiteX6" fmla="*/ 0 w 3684621"/>
              <a:gd name="connsiteY6" fmla="*/ 1385171 h 1385171"/>
              <a:gd name="connsiteX7" fmla="*/ 0 w 3684621"/>
              <a:gd name="connsiteY7" fmla="*/ 0 h 1385171"/>
              <a:gd name="connsiteX0" fmla="*/ 0 w 3694146"/>
              <a:gd name="connsiteY0" fmla="*/ 0 h 1385171"/>
              <a:gd name="connsiteX1" fmla="*/ 3474149 w 3694146"/>
              <a:gd name="connsiteY1" fmla="*/ 0 h 1385171"/>
              <a:gd name="connsiteX2" fmla="*/ 3475063 w 3694146"/>
              <a:gd name="connsiteY2" fmla="*/ 422426 h 1385171"/>
              <a:gd name="connsiteX3" fmla="*/ 3694138 w 3694146"/>
              <a:gd name="connsiteY3" fmla="*/ 679601 h 1385171"/>
              <a:gd name="connsiteX4" fmla="*/ 3484588 w 3694146"/>
              <a:gd name="connsiteY4" fmla="*/ 946301 h 1385171"/>
              <a:gd name="connsiteX5" fmla="*/ 3474149 w 3694146"/>
              <a:gd name="connsiteY5" fmla="*/ 1385171 h 1385171"/>
              <a:gd name="connsiteX6" fmla="*/ 0 w 3694146"/>
              <a:gd name="connsiteY6" fmla="*/ 1385171 h 1385171"/>
              <a:gd name="connsiteX7" fmla="*/ 0 w 3694146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75063 w 3694138"/>
              <a:gd name="connsiteY2" fmla="*/ 422426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75063 w 3694138"/>
              <a:gd name="connsiteY2" fmla="*/ 422426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472220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946301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833132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833132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694138"/>
              <a:gd name="connsiteY0" fmla="*/ 0 h 1385171"/>
              <a:gd name="connsiteX1" fmla="*/ 3474149 w 3694138"/>
              <a:gd name="connsiteY1" fmla="*/ 0 h 1385171"/>
              <a:gd name="connsiteX2" fmla="*/ 3484116 w 3694138"/>
              <a:gd name="connsiteY2" fmla="*/ 558228 h 1385171"/>
              <a:gd name="connsiteX3" fmla="*/ 3694138 w 3694138"/>
              <a:gd name="connsiteY3" fmla="*/ 679601 h 1385171"/>
              <a:gd name="connsiteX4" fmla="*/ 3484588 w 3694138"/>
              <a:gd name="connsiteY4" fmla="*/ 833132 h 1385171"/>
              <a:gd name="connsiteX5" fmla="*/ 3474149 w 3694138"/>
              <a:gd name="connsiteY5" fmla="*/ 1385171 h 1385171"/>
              <a:gd name="connsiteX6" fmla="*/ 0 w 3694138"/>
              <a:gd name="connsiteY6" fmla="*/ 1385171 h 1385171"/>
              <a:gd name="connsiteX7" fmla="*/ 0 w 3694138"/>
              <a:gd name="connsiteY7" fmla="*/ 0 h 1385171"/>
              <a:gd name="connsiteX0" fmla="*/ 0 w 3703192"/>
              <a:gd name="connsiteY0" fmla="*/ 0 h 1385171"/>
              <a:gd name="connsiteX1" fmla="*/ 3474149 w 3703192"/>
              <a:gd name="connsiteY1" fmla="*/ 0 h 1385171"/>
              <a:gd name="connsiteX2" fmla="*/ 3484116 w 3703192"/>
              <a:gd name="connsiteY2" fmla="*/ 558228 h 1385171"/>
              <a:gd name="connsiteX3" fmla="*/ 3703192 w 3703192"/>
              <a:gd name="connsiteY3" fmla="*/ 684128 h 1385171"/>
              <a:gd name="connsiteX4" fmla="*/ 3484588 w 3703192"/>
              <a:gd name="connsiteY4" fmla="*/ 833132 h 1385171"/>
              <a:gd name="connsiteX5" fmla="*/ 3474149 w 3703192"/>
              <a:gd name="connsiteY5" fmla="*/ 1385171 h 1385171"/>
              <a:gd name="connsiteX6" fmla="*/ 0 w 3703192"/>
              <a:gd name="connsiteY6" fmla="*/ 1385171 h 1385171"/>
              <a:gd name="connsiteX7" fmla="*/ 0 w 3703192"/>
              <a:gd name="connsiteY7" fmla="*/ 0 h 1385171"/>
              <a:gd name="connsiteX0" fmla="*/ 0 w 3529685"/>
              <a:gd name="connsiteY0" fmla="*/ 0 h 1385171"/>
              <a:gd name="connsiteX1" fmla="*/ 3474149 w 3529685"/>
              <a:gd name="connsiteY1" fmla="*/ 0 h 1385171"/>
              <a:gd name="connsiteX2" fmla="*/ 3484116 w 3529685"/>
              <a:gd name="connsiteY2" fmla="*/ 558228 h 1385171"/>
              <a:gd name="connsiteX3" fmla="*/ 3244740 w 3529685"/>
              <a:gd name="connsiteY3" fmla="*/ 690668 h 1385171"/>
              <a:gd name="connsiteX4" fmla="*/ 3484588 w 3529685"/>
              <a:gd name="connsiteY4" fmla="*/ 833132 h 1385171"/>
              <a:gd name="connsiteX5" fmla="*/ 3474149 w 3529685"/>
              <a:gd name="connsiteY5" fmla="*/ 1385171 h 1385171"/>
              <a:gd name="connsiteX6" fmla="*/ 0 w 3529685"/>
              <a:gd name="connsiteY6" fmla="*/ 1385171 h 1385171"/>
              <a:gd name="connsiteX7" fmla="*/ 0 w 3529685"/>
              <a:gd name="connsiteY7" fmla="*/ 0 h 1385171"/>
              <a:gd name="connsiteX0" fmla="*/ 0 w 3529685"/>
              <a:gd name="connsiteY0" fmla="*/ 0 h 1385171"/>
              <a:gd name="connsiteX1" fmla="*/ 3474149 w 3529685"/>
              <a:gd name="connsiteY1" fmla="*/ 0 h 1385171"/>
              <a:gd name="connsiteX2" fmla="*/ 3484116 w 3529685"/>
              <a:gd name="connsiteY2" fmla="*/ 558228 h 1385171"/>
              <a:gd name="connsiteX3" fmla="*/ 3244740 w 3529685"/>
              <a:gd name="connsiteY3" fmla="*/ 690668 h 1385171"/>
              <a:gd name="connsiteX4" fmla="*/ 3484588 w 3529685"/>
              <a:gd name="connsiteY4" fmla="*/ 833132 h 1385171"/>
              <a:gd name="connsiteX5" fmla="*/ 3474149 w 3529685"/>
              <a:gd name="connsiteY5" fmla="*/ 1385171 h 1385171"/>
              <a:gd name="connsiteX6" fmla="*/ 0 w 3529685"/>
              <a:gd name="connsiteY6" fmla="*/ 1385171 h 1385171"/>
              <a:gd name="connsiteX7" fmla="*/ 0 w 3529685"/>
              <a:gd name="connsiteY7" fmla="*/ 0 h 1385171"/>
              <a:gd name="connsiteX0" fmla="*/ 0 w 3484809"/>
              <a:gd name="connsiteY0" fmla="*/ 0 h 1385171"/>
              <a:gd name="connsiteX1" fmla="*/ 3474149 w 3484809"/>
              <a:gd name="connsiteY1" fmla="*/ 0 h 1385171"/>
              <a:gd name="connsiteX2" fmla="*/ 3484116 w 3484809"/>
              <a:gd name="connsiteY2" fmla="*/ 558228 h 1385171"/>
              <a:gd name="connsiteX3" fmla="*/ 3244740 w 3484809"/>
              <a:gd name="connsiteY3" fmla="*/ 690668 h 1385171"/>
              <a:gd name="connsiteX4" fmla="*/ 3484588 w 3484809"/>
              <a:gd name="connsiteY4" fmla="*/ 833132 h 1385171"/>
              <a:gd name="connsiteX5" fmla="*/ 3474149 w 3484809"/>
              <a:gd name="connsiteY5" fmla="*/ 1385171 h 1385171"/>
              <a:gd name="connsiteX6" fmla="*/ 0 w 3484809"/>
              <a:gd name="connsiteY6" fmla="*/ 1385171 h 1385171"/>
              <a:gd name="connsiteX7" fmla="*/ 0 w 3484809"/>
              <a:gd name="connsiteY7" fmla="*/ 0 h 1385171"/>
              <a:gd name="connsiteX0" fmla="*/ 0 w 3484809"/>
              <a:gd name="connsiteY0" fmla="*/ 0 h 1385171"/>
              <a:gd name="connsiteX1" fmla="*/ 3474149 w 3484809"/>
              <a:gd name="connsiteY1" fmla="*/ 0 h 1385171"/>
              <a:gd name="connsiteX2" fmla="*/ 3484116 w 3484809"/>
              <a:gd name="connsiteY2" fmla="*/ 558228 h 1385171"/>
              <a:gd name="connsiteX3" fmla="*/ 3244740 w 3484809"/>
              <a:gd name="connsiteY3" fmla="*/ 690668 h 1385171"/>
              <a:gd name="connsiteX4" fmla="*/ 3484588 w 3484809"/>
              <a:gd name="connsiteY4" fmla="*/ 833132 h 1385171"/>
              <a:gd name="connsiteX5" fmla="*/ 3474149 w 3484809"/>
              <a:gd name="connsiteY5" fmla="*/ 1385171 h 1385171"/>
              <a:gd name="connsiteX6" fmla="*/ 0 w 3484809"/>
              <a:gd name="connsiteY6" fmla="*/ 1385171 h 1385171"/>
              <a:gd name="connsiteX7" fmla="*/ 0 w 3484809"/>
              <a:gd name="connsiteY7" fmla="*/ 0 h 1385171"/>
              <a:gd name="connsiteX0" fmla="*/ 0 w 3484809"/>
              <a:gd name="connsiteY0" fmla="*/ 0 h 1385171"/>
              <a:gd name="connsiteX1" fmla="*/ 3474149 w 3484809"/>
              <a:gd name="connsiteY1" fmla="*/ 0 h 1385171"/>
              <a:gd name="connsiteX2" fmla="*/ 3484116 w 3484809"/>
              <a:gd name="connsiteY2" fmla="*/ 558228 h 1385171"/>
              <a:gd name="connsiteX3" fmla="*/ 3244740 w 3484809"/>
              <a:gd name="connsiteY3" fmla="*/ 690668 h 1385171"/>
              <a:gd name="connsiteX4" fmla="*/ 3484588 w 3484809"/>
              <a:gd name="connsiteY4" fmla="*/ 833132 h 1385171"/>
              <a:gd name="connsiteX5" fmla="*/ 3474149 w 3484809"/>
              <a:gd name="connsiteY5" fmla="*/ 1385171 h 1385171"/>
              <a:gd name="connsiteX6" fmla="*/ 0 w 3484809"/>
              <a:gd name="connsiteY6" fmla="*/ 1385171 h 1385171"/>
              <a:gd name="connsiteX7" fmla="*/ 0 w 3484809"/>
              <a:gd name="connsiteY7" fmla="*/ 0 h 1385171"/>
              <a:gd name="connsiteX0" fmla="*/ 0 w 3484116"/>
              <a:gd name="connsiteY0" fmla="*/ 0 h 1385171"/>
              <a:gd name="connsiteX1" fmla="*/ 3474149 w 3484116"/>
              <a:gd name="connsiteY1" fmla="*/ 0 h 1385171"/>
              <a:gd name="connsiteX2" fmla="*/ 3484116 w 3484116"/>
              <a:gd name="connsiteY2" fmla="*/ 558228 h 1385171"/>
              <a:gd name="connsiteX3" fmla="*/ 3244740 w 3484116"/>
              <a:gd name="connsiteY3" fmla="*/ 690668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85171"/>
              <a:gd name="connsiteX1" fmla="*/ 3481173 w 3484116"/>
              <a:gd name="connsiteY1" fmla="*/ 0 h 1385171"/>
              <a:gd name="connsiteX2" fmla="*/ 3484116 w 3484116"/>
              <a:gd name="connsiteY2" fmla="*/ 558228 h 1385171"/>
              <a:gd name="connsiteX3" fmla="*/ 3244740 w 3484116"/>
              <a:gd name="connsiteY3" fmla="*/ 690668 h 1385171"/>
              <a:gd name="connsiteX4" fmla="*/ 3476995 w 3484116"/>
              <a:gd name="connsiteY4" fmla="*/ 833132 h 1385171"/>
              <a:gd name="connsiteX5" fmla="*/ 3474149 w 3484116"/>
              <a:gd name="connsiteY5" fmla="*/ 1385171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  <a:gd name="connsiteX0" fmla="*/ 0 w 3484116"/>
              <a:gd name="connsiteY0" fmla="*/ 0 h 1396530"/>
              <a:gd name="connsiteX1" fmla="*/ 3481173 w 3484116"/>
              <a:gd name="connsiteY1" fmla="*/ 0 h 1396530"/>
              <a:gd name="connsiteX2" fmla="*/ 3484116 w 3484116"/>
              <a:gd name="connsiteY2" fmla="*/ 558228 h 1396530"/>
              <a:gd name="connsiteX3" fmla="*/ 3244740 w 3484116"/>
              <a:gd name="connsiteY3" fmla="*/ 690668 h 1396530"/>
              <a:gd name="connsiteX4" fmla="*/ 3476995 w 3484116"/>
              <a:gd name="connsiteY4" fmla="*/ 833132 h 1396530"/>
              <a:gd name="connsiteX5" fmla="*/ 3396890 w 3484116"/>
              <a:gd name="connsiteY5" fmla="*/ 1396530 h 1396530"/>
              <a:gd name="connsiteX6" fmla="*/ 0 w 3484116"/>
              <a:gd name="connsiteY6" fmla="*/ 1385171 h 1396530"/>
              <a:gd name="connsiteX7" fmla="*/ 0 w 3484116"/>
              <a:gd name="connsiteY7" fmla="*/ 0 h 1396530"/>
              <a:gd name="connsiteX0" fmla="*/ 0 w 3484116"/>
              <a:gd name="connsiteY0" fmla="*/ 0 h 1396530"/>
              <a:gd name="connsiteX1" fmla="*/ 3481173 w 3484116"/>
              <a:gd name="connsiteY1" fmla="*/ 0 h 1396530"/>
              <a:gd name="connsiteX2" fmla="*/ 3484116 w 3484116"/>
              <a:gd name="connsiteY2" fmla="*/ 558228 h 1396530"/>
              <a:gd name="connsiteX3" fmla="*/ 3244740 w 3484116"/>
              <a:gd name="connsiteY3" fmla="*/ 690668 h 1396530"/>
              <a:gd name="connsiteX4" fmla="*/ 3476995 w 3484116"/>
              <a:gd name="connsiteY4" fmla="*/ 833132 h 1396530"/>
              <a:gd name="connsiteX5" fmla="*/ 3467126 w 3484116"/>
              <a:gd name="connsiteY5" fmla="*/ 1396530 h 1396530"/>
              <a:gd name="connsiteX6" fmla="*/ 0 w 3484116"/>
              <a:gd name="connsiteY6" fmla="*/ 1385171 h 1396530"/>
              <a:gd name="connsiteX7" fmla="*/ 0 w 3484116"/>
              <a:gd name="connsiteY7" fmla="*/ 0 h 1396530"/>
              <a:gd name="connsiteX0" fmla="*/ 0 w 3484116"/>
              <a:gd name="connsiteY0" fmla="*/ 0 h 1396530"/>
              <a:gd name="connsiteX1" fmla="*/ 3481173 w 3484116"/>
              <a:gd name="connsiteY1" fmla="*/ 0 h 1396530"/>
              <a:gd name="connsiteX2" fmla="*/ 3484116 w 3484116"/>
              <a:gd name="connsiteY2" fmla="*/ 558228 h 1396530"/>
              <a:gd name="connsiteX3" fmla="*/ 3244740 w 3484116"/>
              <a:gd name="connsiteY3" fmla="*/ 690668 h 1396530"/>
              <a:gd name="connsiteX4" fmla="*/ 3476995 w 3484116"/>
              <a:gd name="connsiteY4" fmla="*/ 833132 h 1396530"/>
              <a:gd name="connsiteX5" fmla="*/ 3474149 w 3484116"/>
              <a:gd name="connsiteY5" fmla="*/ 1396530 h 1396530"/>
              <a:gd name="connsiteX6" fmla="*/ 0 w 3484116"/>
              <a:gd name="connsiteY6" fmla="*/ 1385171 h 1396530"/>
              <a:gd name="connsiteX7" fmla="*/ 0 w 3484116"/>
              <a:gd name="connsiteY7" fmla="*/ 0 h 1396530"/>
              <a:gd name="connsiteX0" fmla="*/ 0 w 3484116"/>
              <a:gd name="connsiteY0" fmla="*/ 0 h 1396530"/>
              <a:gd name="connsiteX1" fmla="*/ 3481173 w 3484116"/>
              <a:gd name="connsiteY1" fmla="*/ 0 h 1396530"/>
              <a:gd name="connsiteX2" fmla="*/ 3484116 w 3484116"/>
              <a:gd name="connsiteY2" fmla="*/ 558228 h 1396530"/>
              <a:gd name="connsiteX3" fmla="*/ 3223669 w 3484116"/>
              <a:gd name="connsiteY3" fmla="*/ 690668 h 1396530"/>
              <a:gd name="connsiteX4" fmla="*/ 3476995 w 3484116"/>
              <a:gd name="connsiteY4" fmla="*/ 833132 h 1396530"/>
              <a:gd name="connsiteX5" fmla="*/ 3474149 w 3484116"/>
              <a:gd name="connsiteY5" fmla="*/ 1396530 h 1396530"/>
              <a:gd name="connsiteX6" fmla="*/ 0 w 3484116"/>
              <a:gd name="connsiteY6" fmla="*/ 1385171 h 1396530"/>
              <a:gd name="connsiteX7" fmla="*/ 0 w 3484116"/>
              <a:gd name="connsiteY7" fmla="*/ 0 h 1396530"/>
              <a:gd name="connsiteX0" fmla="*/ 0 w 3484116"/>
              <a:gd name="connsiteY0" fmla="*/ 0 h 1396530"/>
              <a:gd name="connsiteX1" fmla="*/ 3481173 w 3484116"/>
              <a:gd name="connsiteY1" fmla="*/ 0 h 1396530"/>
              <a:gd name="connsiteX2" fmla="*/ 3484116 w 3484116"/>
              <a:gd name="connsiteY2" fmla="*/ 558228 h 1396530"/>
              <a:gd name="connsiteX3" fmla="*/ 3223669 w 3484116"/>
              <a:gd name="connsiteY3" fmla="*/ 690668 h 1396530"/>
              <a:gd name="connsiteX4" fmla="*/ 3476995 w 3484116"/>
              <a:gd name="connsiteY4" fmla="*/ 833132 h 1396530"/>
              <a:gd name="connsiteX5" fmla="*/ 3481172 w 3484116"/>
              <a:gd name="connsiteY5" fmla="*/ 1396530 h 1396530"/>
              <a:gd name="connsiteX6" fmla="*/ 0 w 3484116"/>
              <a:gd name="connsiteY6" fmla="*/ 1385171 h 1396530"/>
              <a:gd name="connsiteX7" fmla="*/ 0 w 3484116"/>
              <a:gd name="connsiteY7" fmla="*/ 0 h 1396530"/>
              <a:gd name="connsiteX0" fmla="*/ 0 w 3484116"/>
              <a:gd name="connsiteY0" fmla="*/ 0 h 1396530"/>
              <a:gd name="connsiteX1" fmla="*/ 3481173 w 3484116"/>
              <a:gd name="connsiteY1" fmla="*/ 0 h 1396530"/>
              <a:gd name="connsiteX2" fmla="*/ 3484116 w 3484116"/>
              <a:gd name="connsiteY2" fmla="*/ 558228 h 1396530"/>
              <a:gd name="connsiteX3" fmla="*/ 3223669 w 3484116"/>
              <a:gd name="connsiteY3" fmla="*/ 690668 h 1396530"/>
              <a:gd name="connsiteX4" fmla="*/ 3476995 w 3484116"/>
              <a:gd name="connsiteY4" fmla="*/ 833132 h 1396530"/>
              <a:gd name="connsiteX5" fmla="*/ 3481172 w 3484116"/>
              <a:gd name="connsiteY5" fmla="*/ 1396530 h 1396530"/>
              <a:gd name="connsiteX6" fmla="*/ 0 w 3484116"/>
              <a:gd name="connsiteY6" fmla="*/ 1385171 h 1396530"/>
              <a:gd name="connsiteX7" fmla="*/ 0 w 3484116"/>
              <a:gd name="connsiteY7" fmla="*/ 0 h 1396530"/>
              <a:gd name="connsiteX0" fmla="*/ 0 w 3484116"/>
              <a:gd name="connsiteY0" fmla="*/ 0 h 1396530"/>
              <a:gd name="connsiteX1" fmla="*/ 3481173 w 3484116"/>
              <a:gd name="connsiteY1" fmla="*/ 0 h 1396530"/>
              <a:gd name="connsiteX2" fmla="*/ 3484116 w 3484116"/>
              <a:gd name="connsiteY2" fmla="*/ 558228 h 1396530"/>
              <a:gd name="connsiteX3" fmla="*/ 3223669 w 3484116"/>
              <a:gd name="connsiteY3" fmla="*/ 690668 h 1396530"/>
              <a:gd name="connsiteX4" fmla="*/ 3476995 w 3484116"/>
              <a:gd name="connsiteY4" fmla="*/ 838811 h 1396530"/>
              <a:gd name="connsiteX5" fmla="*/ 3481172 w 3484116"/>
              <a:gd name="connsiteY5" fmla="*/ 1396530 h 1396530"/>
              <a:gd name="connsiteX6" fmla="*/ 0 w 3484116"/>
              <a:gd name="connsiteY6" fmla="*/ 1385171 h 1396530"/>
              <a:gd name="connsiteX7" fmla="*/ 0 w 3484116"/>
              <a:gd name="connsiteY7" fmla="*/ 0 h 1396530"/>
              <a:gd name="connsiteX0" fmla="*/ 0 w 3484116"/>
              <a:gd name="connsiteY0" fmla="*/ 0 h 1390850"/>
              <a:gd name="connsiteX1" fmla="*/ 3481173 w 3484116"/>
              <a:gd name="connsiteY1" fmla="*/ 0 h 1390850"/>
              <a:gd name="connsiteX2" fmla="*/ 3484116 w 3484116"/>
              <a:gd name="connsiteY2" fmla="*/ 558228 h 1390850"/>
              <a:gd name="connsiteX3" fmla="*/ 3223669 w 3484116"/>
              <a:gd name="connsiteY3" fmla="*/ 690668 h 1390850"/>
              <a:gd name="connsiteX4" fmla="*/ 3476995 w 3484116"/>
              <a:gd name="connsiteY4" fmla="*/ 838811 h 1390850"/>
              <a:gd name="connsiteX5" fmla="*/ 3481172 w 3484116"/>
              <a:gd name="connsiteY5" fmla="*/ 1390850 h 1390850"/>
              <a:gd name="connsiteX6" fmla="*/ 0 w 3484116"/>
              <a:gd name="connsiteY6" fmla="*/ 1385171 h 1390850"/>
              <a:gd name="connsiteX7" fmla="*/ 0 w 3484116"/>
              <a:gd name="connsiteY7" fmla="*/ 0 h 1390850"/>
              <a:gd name="connsiteX0" fmla="*/ 0 w 3484116"/>
              <a:gd name="connsiteY0" fmla="*/ 0 h 1385171"/>
              <a:gd name="connsiteX1" fmla="*/ 3481173 w 3484116"/>
              <a:gd name="connsiteY1" fmla="*/ 0 h 1385171"/>
              <a:gd name="connsiteX2" fmla="*/ 3484116 w 3484116"/>
              <a:gd name="connsiteY2" fmla="*/ 558228 h 1385171"/>
              <a:gd name="connsiteX3" fmla="*/ 3223669 w 3484116"/>
              <a:gd name="connsiteY3" fmla="*/ 690668 h 1385171"/>
              <a:gd name="connsiteX4" fmla="*/ 3476995 w 3484116"/>
              <a:gd name="connsiteY4" fmla="*/ 838811 h 1385171"/>
              <a:gd name="connsiteX5" fmla="*/ 3481172 w 3484116"/>
              <a:gd name="connsiteY5" fmla="*/ 1385170 h 1385171"/>
              <a:gd name="connsiteX6" fmla="*/ 0 w 3484116"/>
              <a:gd name="connsiteY6" fmla="*/ 1385171 h 1385171"/>
              <a:gd name="connsiteX7" fmla="*/ 0 w 3484116"/>
              <a:gd name="connsiteY7" fmla="*/ 0 h 1385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84116" h="1385171">
                <a:moveTo>
                  <a:pt x="0" y="0"/>
                </a:moveTo>
                <a:lnTo>
                  <a:pt x="3481173" y="0"/>
                </a:lnTo>
                <a:cubicBezTo>
                  <a:pt x="3481478" y="140809"/>
                  <a:pt x="3483811" y="417419"/>
                  <a:pt x="3484116" y="558228"/>
                </a:cubicBezTo>
                <a:cubicBezTo>
                  <a:pt x="3241294" y="690823"/>
                  <a:pt x="3463042" y="555927"/>
                  <a:pt x="3223669" y="690668"/>
                </a:cubicBezTo>
                <a:cubicBezTo>
                  <a:pt x="3461864" y="833385"/>
                  <a:pt x="3241765" y="697687"/>
                  <a:pt x="3476995" y="838811"/>
                </a:cubicBezTo>
                <a:cubicBezTo>
                  <a:pt x="3478430" y="953231"/>
                  <a:pt x="3487262" y="853238"/>
                  <a:pt x="3481172" y="1385170"/>
                </a:cubicBezTo>
                <a:lnTo>
                  <a:pt x="0" y="1385171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lIns="91432" tIns="45718" rIns="91432" bIns="45718" anchor="ctr"/>
          <a:lstStyle>
            <a:lvl1pPr marL="0" indent="0" algn="ctr">
              <a:buNone/>
              <a:defRPr sz="900"/>
            </a:lvl1pPr>
          </a:lstStyle>
          <a:p>
            <a:r>
              <a:rPr lang="en-US" altLang="ko-KR" dirty="0"/>
              <a:t>Place Your Picture Here</a:t>
            </a:r>
            <a:endParaRPr lang="ko-KR" altLang="en-US" dirty="0"/>
          </a:p>
        </p:txBody>
      </p:sp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43B49957-DF32-4E4B-9822-B38CE45860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9" y="254636"/>
            <a:ext cx="8679898" cy="543185"/>
          </a:xfrm>
          <a:prstGeom prst="rect">
            <a:avLst/>
          </a:prstGeom>
        </p:spPr>
        <p:txBody>
          <a:bodyPr lIns="91432" tIns="45718" rIns="91432" bIns="45718" anchor="ctr"/>
          <a:lstStyle>
            <a:lvl1pPr marL="0" indent="0" algn="ctr">
              <a:buNone/>
              <a:defRPr sz="4125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918837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ontents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>
            <a:extLst>
              <a:ext uri="{FF2B5EF4-FFF2-40B4-BE49-F238E27FC236}">
                <a16:creationId xmlns:a16="http://schemas.microsoft.com/office/drawing/2014/main" id="{6AFC8E2B-3DB4-4AF6-953A-C33362BE5CC9}"/>
              </a:ext>
            </a:extLst>
          </p:cNvPr>
          <p:cNvGrpSpPr/>
          <p:nvPr userDrawn="1"/>
        </p:nvGrpSpPr>
        <p:grpSpPr>
          <a:xfrm>
            <a:off x="547088" y="1335568"/>
            <a:ext cx="1836885" cy="3229148"/>
            <a:chOff x="445712" y="1449040"/>
            <a:chExt cx="2113018" cy="3924176"/>
          </a:xfrm>
        </p:grpSpPr>
        <p:sp>
          <p:nvSpPr>
            <p:cNvPr id="3" name="Rounded Rectangle 4">
              <a:extLst>
                <a:ext uri="{FF2B5EF4-FFF2-40B4-BE49-F238E27FC236}">
                  <a16:creationId xmlns:a16="http://schemas.microsoft.com/office/drawing/2014/main" id="{7A4DDBEC-A6AA-4FAE-939C-E51F0753BB3C}"/>
                </a:ext>
              </a:extLst>
            </p:cNvPr>
            <p:cNvSpPr/>
            <p:nvPr userDrawn="1"/>
          </p:nvSpPr>
          <p:spPr>
            <a:xfrm>
              <a:off x="445712" y="1449040"/>
              <a:ext cx="2113018" cy="3924176"/>
            </a:xfrm>
            <a:prstGeom prst="roundRect">
              <a:avLst>
                <a:gd name="adj" fmla="val 13580"/>
              </a:avLst>
            </a:prstGeom>
            <a:solidFill>
              <a:srgbClr val="262626"/>
            </a:solidFill>
            <a:ln w="88900">
              <a:noFill/>
            </a:ln>
            <a:effectLst/>
            <a:scene3d>
              <a:camera prst="perspectiveFront"/>
              <a:lightRig rig="threePt" dir="t"/>
            </a:scene3d>
            <a:sp3d prstMaterial="plastic">
              <a:bevelT w="127000" h="50800"/>
              <a:bevelB w="127000" h="254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25" dirty="0"/>
            </a:p>
          </p:txBody>
        </p:sp>
        <p:sp>
          <p:nvSpPr>
            <p:cNvPr id="4" name="Rectangle 5">
              <a:extLst>
                <a:ext uri="{FF2B5EF4-FFF2-40B4-BE49-F238E27FC236}">
                  <a16:creationId xmlns:a16="http://schemas.microsoft.com/office/drawing/2014/main" id="{F405B79D-D36E-42E0-B1E4-02A7AD9C7BE9}"/>
                </a:ext>
              </a:extLst>
            </p:cNvPr>
            <p:cNvSpPr/>
            <p:nvPr userDrawn="1"/>
          </p:nvSpPr>
          <p:spPr>
            <a:xfrm>
              <a:off x="1379920" y="1650572"/>
              <a:ext cx="216024" cy="34350"/>
            </a:xfrm>
            <a:prstGeom prst="rect">
              <a:avLst/>
            </a:prstGeom>
            <a:solidFill>
              <a:srgbClr val="B0B0B0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425"/>
            </a:p>
          </p:txBody>
        </p:sp>
        <p:grpSp>
          <p:nvGrpSpPr>
            <p:cNvPr id="5" name="Group 6">
              <a:extLst>
                <a:ext uri="{FF2B5EF4-FFF2-40B4-BE49-F238E27FC236}">
                  <a16:creationId xmlns:a16="http://schemas.microsoft.com/office/drawing/2014/main" id="{D4EBD95C-281A-45E3-A0A3-4157F1194F9D}"/>
                </a:ext>
              </a:extLst>
            </p:cNvPr>
            <p:cNvGrpSpPr/>
            <p:nvPr userDrawn="1"/>
          </p:nvGrpSpPr>
          <p:grpSpPr>
            <a:xfrm>
              <a:off x="1407705" y="5045834"/>
              <a:ext cx="211967" cy="211967"/>
              <a:chOff x="1549420" y="5712364"/>
              <a:chExt cx="312583" cy="312583"/>
            </a:xfrm>
          </p:grpSpPr>
          <p:sp>
            <p:nvSpPr>
              <p:cNvPr id="6" name="Oval 7">
                <a:extLst>
                  <a:ext uri="{FF2B5EF4-FFF2-40B4-BE49-F238E27FC236}">
                    <a16:creationId xmlns:a16="http://schemas.microsoft.com/office/drawing/2014/main" id="{36DEDE59-F2FA-467D-8AB9-83B595D753E8}"/>
                  </a:ext>
                </a:extLst>
              </p:cNvPr>
              <p:cNvSpPr/>
              <p:nvPr userDrawn="1"/>
            </p:nvSpPr>
            <p:spPr>
              <a:xfrm>
                <a:off x="1549420" y="5712364"/>
                <a:ext cx="312583" cy="312583"/>
              </a:xfrm>
              <a:prstGeom prst="ellipse">
                <a:avLst/>
              </a:prstGeom>
              <a:gradFill flip="none" rotWithShape="1">
                <a:gsLst>
                  <a:gs pos="0">
                    <a:schemeClr val="tx1">
                      <a:lumMod val="94000"/>
                      <a:lumOff val="6000"/>
                    </a:schemeClr>
                  </a:gs>
                  <a:gs pos="56000">
                    <a:schemeClr val="tx1">
                      <a:lumMod val="65000"/>
                      <a:lumOff val="35000"/>
                    </a:schemeClr>
                  </a:gs>
                  <a:gs pos="91000">
                    <a:schemeClr val="tx1">
                      <a:lumMod val="50000"/>
                      <a:lumOff val="50000"/>
                    </a:schemeClr>
                  </a:gs>
                  <a:gs pos="100000">
                    <a:schemeClr val="bg1">
                      <a:lumMod val="75000"/>
                    </a:schemeClr>
                  </a:gs>
                </a:gsLst>
                <a:lin ang="10800000" scaled="1"/>
                <a:tileRect/>
              </a:gradFill>
              <a:ln w="0">
                <a:solidFill>
                  <a:srgbClr val="262626"/>
                </a:solidFill>
              </a:ln>
              <a:scene3d>
                <a:camera prst="perspectiveFront"/>
                <a:lightRig rig="threePt" dir="t"/>
              </a:scene3d>
              <a:sp3d>
                <a:bevelT w="63500" h="12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25"/>
              </a:p>
            </p:txBody>
          </p:sp>
          <p:sp>
            <p:nvSpPr>
              <p:cNvPr id="7" name="Rounded Rectangle 8">
                <a:extLst>
                  <a:ext uri="{FF2B5EF4-FFF2-40B4-BE49-F238E27FC236}">
                    <a16:creationId xmlns:a16="http://schemas.microsoft.com/office/drawing/2014/main" id="{F591F9C8-76E3-4024-AFE8-335C2C7EB214}"/>
                  </a:ext>
                </a:extLst>
              </p:cNvPr>
              <p:cNvSpPr/>
              <p:nvPr userDrawn="1"/>
            </p:nvSpPr>
            <p:spPr>
              <a:xfrm>
                <a:off x="1634225" y="5796647"/>
                <a:ext cx="142969" cy="144016"/>
              </a:xfrm>
              <a:prstGeom prst="roundRect">
                <a:avLst/>
              </a:prstGeom>
              <a:solidFill>
                <a:srgbClr val="737373"/>
              </a:solidFill>
              <a:ln w="6350">
                <a:solidFill>
                  <a:srgbClr val="B0B0B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425"/>
              </a:p>
            </p:txBody>
          </p:sp>
        </p:grpSp>
      </p:grp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80EABF78-93EB-4570-BB19-5F5295FD48FB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655099" y="1631197"/>
            <a:ext cx="1614574" cy="25115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lIns="91432" tIns="45718" rIns="91432" bIns="45718" anchor="ctr"/>
          <a:lstStyle>
            <a:lvl1pPr marL="0" indent="0" algn="ctr">
              <a:buNone/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cs typeface="Arial" pitchFamily="34" charset="0"/>
              </a:defRPr>
            </a:lvl1pPr>
            <a:lvl2pPr marL="342881" indent="0">
              <a:buNone/>
              <a:defRPr sz="2100"/>
            </a:lvl2pPr>
            <a:lvl3pPr marL="685767" indent="0">
              <a:buNone/>
              <a:defRPr sz="1800"/>
            </a:lvl3pPr>
            <a:lvl4pPr marL="1028649" indent="0">
              <a:buNone/>
              <a:defRPr sz="1500"/>
            </a:lvl4pPr>
            <a:lvl5pPr marL="1371532" indent="0">
              <a:buNone/>
              <a:defRPr sz="1500"/>
            </a:lvl5pPr>
            <a:lvl6pPr marL="1714418" indent="0">
              <a:buNone/>
              <a:defRPr sz="1500"/>
            </a:lvl6pPr>
            <a:lvl7pPr marL="2057299" indent="0">
              <a:buNone/>
              <a:defRPr sz="1500"/>
            </a:lvl7pPr>
            <a:lvl8pPr marL="2400180" indent="0">
              <a:buNone/>
              <a:defRPr sz="1500"/>
            </a:lvl8pPr>
            <a:lvl9pPr marL="2743061" indent="0">
              <a:buNone/>
              <a:defRPr sz="1500"/>
            </a:lvl9pPr>
          </a:lstStyle>
          <a:p>
            <a:r>
              <a:rPr lang="en-US" altLang="ko-KR" dirty="0"/>
              <a:t>Your Picture Here</a:t>
            </a:r>
            <a:endParaRPr lang="ko-KR" altLang="en-US" dirty="0"/>
          </a:p>
        </p:txBody>
      </p:sp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65B89BB1-85FB-4C6F-A2B2-3F30C3A5B9C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42649" y="254636"/>
            <a:ext cx="8679898" cy="543185"/>
          </a:xfrm>
          <a:prstGeom prst="rect">
            <a:avLst/>
          </a:prstGeom>
        </p:spPr>
        <p:txBody>
          <a:bodyPr lIns="91432" tIns="45718" rIns="91432" bIns="45718" anchor="ctr"/>
          <a:lstStyle>
            <a:lvl1pPr marL="0" indent="0" algn="ctr">
              <a:buNone/>
              <a:defRPr sz="4125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BASIC LAYOUT</a:t>
            </a:r>
          </a:p>
        </p:txBody>
      </p:sp>
    </p:spTree>
    <p:extLst>
      <p:ext uri="{BB962C8B-B14F-4D97-AF65-F5344CB8AC3E}">
        <p14:creationId xmlns:p14="http://schemas.microsoft.com/office/powerpoint/2010/main" val="396492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NG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9" y="249366"/>
            <a:ext cx="8679898" cy="543185"/>
          </a:xfrm>
          <a:prstGeom prst="rect">
            <a:avLst/>
          </a:prstGeom>
        </p:spPr>
        <p:txBody>
          <a:bodyPr lIns="91432" tIns="45718" rIns="91432" bIns="45718" anchor="ctr"/>
          <a:lstStyle>
            <a:lvl1pPr marL="0" indent="0" algn="ctr">
              <a:buNone/>
              <a:defRPr sz="4125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PNG &amp; Shapes Layout</a:t>
            </a:r>
          </a:p>
        </p:txBody>
      </p:sp>
    </p:spTree>
    <p:extLst>
      <p:ext uri="{BB962C8B-B14F-4D97-AF65-F5344CB8AC3E}">
        <p14:creationId xmlns:p14="http://schemas.microsoft.com/office/powerpoint/2010/main" val="2446392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con set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242649" y="92613"/>
            <a:ext cx="8679898" cy="543185"/>
          </a:xfrm>
          <a:prstGeom prst="rect">
            <a:avLst/>
          </a:prstGeom>
        </p:spPr>
        <p:txBody>
          <a:bodyPr lIns="91432" tIns="45718" rIns="91432" bIns="45718" anchor="ctr"/>
          <a:lstStyle>
            <a:lvl1pPr marL="0" indent="0" algn="ctr">
              <a:buNone/>
              <a:defRPr sz="4125" b="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cs typeface="Arial" pitchFamily="34" charset="0"/>
              </a:defRPr>
            </a:lvl1pPr>
          </a:lstStyle>
          <a:p>
            <a:pPr lvl="0"/>
            <a:r>
              <a:rPr lang="en-US" altLang="ko-KR" dirty="0"/>
              <a:t>Icon Sets Layout</a:t>
            </a:r>
          </a:p>
        </p:txBody>
      </p:sp>
      <p:sp>
        <p:nvSpPr>
          <p:cNvPr id="3" name="Rounded Rectangle 2"/>
          <p:cNvSpPr/>
          <p:nvPr userDrawn="1"/>
        </p:nvSpPr>
        <p:spPr>
          <a:xfrm>
            <a:off x="265510" y="848694"/>
            <a:ext cx="2670575" cy="4051921"/>
          </a:xfrm>
          <a:prstGeom prst="roundRect">
            <a:avLst>
              <a:gd name="adj" fmla="val 3968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9" rIns="68574" bIns="34289" rtlCol="0" anchor="ctr"/>
          <a:lstStyle/>
          <a:p>
            <a:pPr algn="ctr"/>
            <a:endParaRPr lang="ko-KR" altLang="en-US" sz="975"/>
          </a:p>
        </p:txBody>
      </p:sp>
      <p:sp>
        <p:nvSpPr>
          <p:cNvPr id="4" name="Rounded Rectangle 3"/>
          <p:cNvSpPr/>
          <p:nvPr userDrawn="1"/>
        </p:nvSpPr>
        <p:spPr>
          <a:xfrm>
            <a:off x="398951" y="1010625"/>
            <a:ext cx="115401" cy="3761400"/>
          </a:xfrm>
          <a:prstGeom prst="roundRect">
            <a:avLst>
              <a:gd name="adj" fmla="val 50000"/>
            </a:avLst>
          </a:prstGeom>
          <a:solidFill>
            <a:schemeClr val="bg1">
              <a:alpha val="4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9" rIns="68574" bIns="34289" rtlCol="0" anchor="ctr"/>
          <a:lstStyle/>
          <a:p>
            <a:pPr algn="ctr"/>
            <a:endParaRPr lang="ko-KR" altLang="en-US" sz="975">
              <a:solidFill>
                <a:schemeClr val="bg1"/>
              </a:solidFill>
            </a:endParaRPr>
          </a:p>
        </p:txBody>
      </p:sp>
      <p:sp>
        <p:nvSpPr>
          <p:cNvPr id="5" name="Half Frame 4"/>
          <p:cNvSpPr/>
          <p:nvPr userDrawn="1"/>
        </p:nvSpPr>
        <p:spPr>
          <a:xfrm rot="5400000">
            <a:off x="2292887" y="957491"/>
            <a:ext cx="514387" cy="513861"/>
          </a:xfrm>
          <a:prstGeom prst="halfFrame">
            <a:avLst>
              <a:gd name="adj1" fmla="val 23728"/>
              <a:gd name="adj2" fmla="val 24642"/>
            </a:avLst>
          </a:prstGeom>
          <a:solidFill>
            <a:schemeClr val="bg1">
              <a:alpha val="2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4" tIns="34289" rIns="68574" bIns="34289" rtlCol="0" anchor="ctr"/>
          <a:lstStyle/>
          <a:p>
            <a:pPr algn="ctr"/>
            <a:endParaRPr lang="ko-KR" altLang="en-US" sz="975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5644E8BB-F13A-4AE0-889E-633DE4143787}"/>
              </a:ext>
            </a:extLst>
          </p:cNvPr>
          <p:cNvSpPr txBox="1"/>
          <p:nvPr userDrawn="1"/>
        </p:nvSpPr>
        <p:spPr>
          <a:xfrm>
            <a:off x="533778" y="1216370"/>
            <a:ext cx="1674186" cy="415496"/>
          </a:xfrm>
          <a:prstGeom prst="rect">
            <a:avLst/>
          </a:prstGeom>
          <a:noFill/>
        </p:spPr>
        <p:txBody>
          <a:bodyPr wrap="square" lIns="68574" tIns="34289" rIns="68574" bIns="34289" rtlCol="0" anchor="ctr">
            <a:spAutoFit/>
          </a:bodyPr>
          <a:lstStyle/>
          <a:p>
            <a:r>
              <a:rPr lang="en-US" altLang="ko-KR" sz="1125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Resize without losing quality</a:t>
            </a:r>
            <a:endParaRPr lang="ko-KR" altLang="en-US" sz="1125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F2CE2B8B-ED32-491A-95B2-D28904BC432C}"/>
              </a:ext>
            </a:extLst>
          </p:cNvPr>
          <p:cNvSpPr txBox="1"/>
          <p:nvPr userDrawn="1"/>
        </p:nvSpPr>
        <p:spPr>
          <a:xfrm>
            <a:off x="533778" y="1578288"/>
            <a:ext cx="1674186" cy="588621"/>
          </a:xfrm>
          <a:prstGeom prst="rect">
            <a:avLst/>
          </a:prstGeom>
          <a:noFill/>
        </p:spPr>
        <p:txBody>
          <a:bodyPr wrap="square" lIns="68574" tIns="34289" rIns="68574" bIns="34289" rtlCol="0" anchor="ctr">
            <a:spAutoFit/>
          </a:bodyPr>
          <a:lstStyle/>
          <a:p>
            <a:r>
              <a:rPr lang="en-US" altLang="ko-KR" sz="1125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 can Change Fill Color &amp;</a:t>
            </a:r>
          </a:p>
          <a:p>
            <a:r>
              <a:rPr lang="en-US" altLang="ko-KR" sz="1125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Line Color</a:t>
            </a:r>
            <a:endParaRPr lang="ko-KR" altLang="en-US" sz="1125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62A52DF-2523-4479-BFA3-B5ACE9887E1C}"/>
              </a:ext>
            </a:extLst>
          </p:cNvPr>
          <p:cNvSpPr txBox="1"/>
          <p:nvPr userDrawn="1"/>
        </p:nvSpPr>
        <p:spPr>
          <a:xfrm>
            <a:off x="540922" y="4350562"/>
            <a:ext cx="1674000" cy="242372"/>
          </a:xfrm>
          <a:prstGeom prst="rect">
            <a:avLst/>
          </a:prstGeom>
          <a:noFill/>
        </p:spPr>
        <p:txBody>
          <a:bodyPr wrap="square" lIns="68574" tIns="34289" rIns="68574" bIns="34289" rtlCol="0" anchor="ctr">
            <a:spAutoFit/>
          </a:bodyPr>
          <a:lstStyle/>
          <a:p>
            <a:r>
              <a:rPr lang="en-US" altLang="ko-KR" sz="1125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www.allppt.com</a:t>
            </a:r>
            <a:endParaRPr lang="ko-KR" altLang="en-US" sz="1125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BAAC314F-E96A-4408-95DE-A70E9ED054AF}"/>
              </a:ext>
            </a:extLst>
          </p:cNvPr>
          <p:cNvSpPr txBox="1"/>
          <p:nvPr userDrawn="1"/>
        </p:nvSpPr>
        <p:spPr>
          <a:xfrm>
            <a:off x="540922" y="3337745"/>
            <a:ext cx="2037972" cy="1038744"/>
          </a:xfrm>
          <a:prstGeom prst="rect">
            <a:avLst/>
          </a:prstGeom>
          <a:noFill/>
        </p:spPr>
        <p:txBody>
          <a:bodyPr wrap="square" lIns="68574" tIns="34289" rIns="68574" bIns="34289" rtlCol="0" anchor="ctr">
            <a:spAutoFit/>
          </a:bodyPr>
          <a:lstStyle/>
          <a:p>
            <a:r>
              <a:rPr lang="en-US" altLang="ko-KR" sz="21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FREE </a:t>
            </a:r>
          </a:p>
          <a:p>
            <a:r>
              <a:rPr lang="en-US" altLang="ko-KR" sz="2100" b="1" dirty="0">
                <a:solidFill>
                  <a:schemeClr val="bg1"/>
                </a:solidFill>
                <a:latin typeface="+mn-lt"/>
                <a:ea typeface="+mn-ea"/>
                <a:cs typeface="Arial" pitchFamily="34" charset="0"/>
              </a:rPr>
              <a:t>PPT TEMPLATES</a:t>
            </a:r>
          </a:p>
        </p:txBody>
      </p:sp>
    </p:spTree>
    <p:extLst>
      <p:ext uri="{BB962C8B-B14F-4D97-AF65-F5344CB8AC3E}">
        <p14:creationId xmlns:p14="http://schemas.microsoft.com/office/powerpoint/2010/main" val="31367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51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50.xml"/><Relationship Id="rId5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9.xml"/><Relationship Id="rId4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5311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4" r:id="rId2"/>
    <p:sldLayoutId id="2147483675" r:id="rId3"/>
    <p:sldLayoutId id="2147483676" r:id="rId4"/>
    <p:sldLayoutId id="2147483681" r:id="rId5"/>
    <p:sldLayoutId id="2147483683" r:id="rId6"/>
    <p:sldLayoutId id="2147483689" r:id="rId7"/>
    <p:sldLayoutId id="2147483671" r:id="rId8"/>
    <p:sldLayoutId id="2147483672" r:id="rId9"/>
    <p:sldLayoutId id="2147483784" r:id="rId10"/>
    <p:sldLayoutId id="2147483786" r:id="rId11"/>
    <p:sldLayoutId id="2147483787" r:id="rId12"/>
  </p:sldLayoutIdLst>
  <p:txStyles>
    <p:titleStyle>
      <a:lvl1pPr algn="l" defTabSz="685732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4" indent="-171434" algn="l" defTabSz="68573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01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65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30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542896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5pPr>
      <a:lvl6pPr marL="1885762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6pPr>
      <a:lvl7pPr marL="2228628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4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1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2pPr>
      <a:lvl3pPr marL="685732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8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4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1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6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84080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909" r:id="rId2"/>
    <p:sldLayoutId id="2147483910" r:id="rId3"/>
  </p:sldLayoutIdLst>
  <p:txStyles>
    <p:titleStyle>
      <a:lvl1pPr algn="l" defTabSz="685732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34" indent="-171434" algn="l" defTabSz="685732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01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165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030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542896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5pPr>
      <a:lvl6pPr marL="1885762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6pPr>
      <a:lvl7pPr marL="2228628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7pPr>
      <a:lvl8pPr marL="2571494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8pPr>
      <a:lvl9pPr marL="2914361" indent="-171434" algn="l" defTabSz="685732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1pPr>
      <a:lvl2pPr marL="342866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2pPr>
      <a:lvl3pPr marL="685732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3pPr>
      <a:lvl4pPr marL="1028598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4pPr>
      <a:lvl5pPr marL="1371464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5pPr>
      <a:lvl6pPr marL="1714331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6pPr>
      <a:lvl7pPr marL="2057195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7pPr>
      <a:lvl8pPr marL="2400060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8pPr>
      <a:lvl9pPr marL="2742926" algn="l" defTabSz="685732" rtl="0" eaLnBrk="1" latinLnBrk="0" hangingPunct="1">
        <a:defRPr sz="14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A689EC1E-6BC2-4D94-B8DD-C0E8EDFD4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/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1A361DD3-28B3-427F-9F85-3347022589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/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5DDFCECA-1E85-4CC0-9A03-0EA4FE7C05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3F23C2-8194-4BB1-9DBD-7E539476F393}" type="datetimeFigureOut">
              <a:rPr lang="en-US" smtClean="0"/>
              <a:t>10/16/2020</a:t>
            </a:fld>
            <a:endParaRPr lang="en-US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B56D3F5B-D35F-4A9E-A560-514E2545BA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58729C30-7CEB-4BFE-9968-B5783F08F7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0D219-8756-435D-A3C4-E10862F089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59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7" r:id="rId8"/>
    <p:sldLayoutId id="2147483938" r:id="rId9"/>
    <p:sldLayoutId id="2147483939" r:id="rId10"/>
    <p:sldLayoutId id="2147483940" r:id="rId11"/>
    <p:sldLayoutId id="214748394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ตัวแทนชื่อเรื่อง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/>
              <a:t>คลิกเพื่อแก้ไขลักษณะชื่อเรื่องต้นแบบ</a:t>
            </a:r>
            <a:endParaRPr lang="en-US" altLang="th-TH"/>
          </a:p>
        </p:txBody>
      </p:sp>
      <p:sp>
        <p:nvSpPr>
          <p:cNvPr id="7171" name="ตัวแทนข้อความ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/>
              <a:t>ระดับที่สอง</a:t>
            </a:r>
          </a:p>
          <a:p>
            <a:pPr lvl="2"/>
            <a:r>
              <a:rPr lang="th-TH" altLang="th-TH"/>
              <a:t>ระดับที่สาม</a:t>
            </a:r>
          </a:p>
          <a:p>
            <a:pPr lvl="3"/>
            <a:r>
              <a:rPr lang="th-TH" altLang="th-TH"/>
              <a:t>ระดับที่สี่</a:t>
            </a:r>
          </a:p>
          <a:p>
            <a:pPr lvl="4"/>
            <a:r>
              <a:rPr lang="th-TH" altLang="th-TH"/>
              <a:t>ระดับที่ห้า</a:t>
            </a:r>
            <a:endParaRPr lang="en-US" alt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2811165-FD9F-427D-813E-266B30E023B4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4FB8C62-29E3-45CE-B621-A31FC3E9D0D7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107541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95" r:id="rId1"/>
    <p:sldLayoutId id="2147484296" r:id="rId2"/>
    <p:sldLayoutId id="2147484297" r:id="rId3"/>
    <p:sldLayoutId id="2147484298" r:id="rId4"/>
    <p:sldLayoutId id="2147484299" r:id="rId5"/>
    <p:sldLayoutId id="2147484300" r:id="rId6"/>
    <p:sldLayoutId id="2147484301" r:id="rId7"/>
    <p:sldLayoutId id="2147484302" r:id="rId8"/>
    <p:sldLayoutId id="2147484303" r:id="rId9"/>
    <p:sldLayoutId id="2147484304" r:id="rId10"/>
    <p:sldLayoutId id="2147484305" r:id="rId11"/>
    <p:sldLayoutId id="214748430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5pPr>
      <a:lvl6pPr marL="3429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6pPr>
      <a:lvl7pPr marL="6858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7pPr>
      <a:lvl8pPr marL="10287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8pPr>
      <a:lvl9pPr marL="1371600" algn="ctr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ตัวแทนชื่อเรื่อง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31" tIns="45665" rIns="91331" bIns="4566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/>
              <a:t>คลิกเพื่อแก้ไขลักษณะชื่อเรื่องต้นแบบ</a:t>
            </a:r>
            <a:endParaRPr lang="en-US" altLang="th-TH"/>
          </a:p>
        </p:txBody>
      </p:sp>
      <p:sp>
        <p:nvSpPr>
          <p:cNvPr id="24579" name="ตัวแทนข้อความ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31" tIns="45665" rIns="91331" bIns="456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alt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 altLang="th-TH"/>
              <a:t>ระดับที่สอง</a:t>
            </a:r>
          </a:p>
          <a:p>
            <a:pPr lvl="2"/>
            <a:r>
              <a:rPr lang="th-TH" altLang="th-TH"/>
              <a:t>ระดับที่สาม</a:t>
            </a:r>
          </a:p>
          <a:p>
            <a:pPr lvl="3"/>
            <a:r>
              <a:rPr lang="th-TH" altLang="th-TH"/>
              <a:t>ระดับที่สี่</a:t>
            </a:r>
          </a:p>
          <a:p>
            <a:pPr lvl="4"/>
            <a:r>
              <a:rPr lang="th-TH" altLang="th-TH"/>
              <a:t>ระดับที่ห้า</a:t>
            </a:r>
            <a:endParaRPr lang="en-US" alt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331" tIns="45665" rIns="91331" bIns="45665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20E603F-9F01-42D5-9004-4AC384ABBE6A}" type="datetimeFigureOut">
              <a:rPr lang="en-US"/>
              <a:pPr>
                <a:defRPr/>
              </a:pPr>
              <a:t>10/16/2020</a:t>
            </a:fld>
            <a:endParaRPr lang="en-US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331" tIns="45665" rIns="91331" bIns="45665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wrap="square" lIns="91331" tIns="45665" rIns="91331" bIns="45665" numCol="1" anchor="ctr" anchorCtr="0" compatLnSpc="1">
            <a:prstTxWarp prst="textNoShape">
              <a:avLst/>
            </a:prstTxWarp>
          </a:bodyPr>
          <a:lstStyle>
            <a:lvl1pPr algn="r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9449742-5D49-4F6A-B21A-67F173BBAACB}" type="slidenum">
              <a:rPr lang="en-US" altLang="th-TH"/>
              <a:pPr>
                <a:defRPr/>
              </a:pPr>
              <a:t>‹#›</a:t>
            </a:fld>
            <a:endParaRPr lang="en-US" altLang="th-TH"/>
          </a:p>
        </p:txBody>
      </p:sp>
    </p:spTree>
    <p:extLst>
      <p:ext uri="{BB962C8B-B14F-4D97-AF65-F5344CB8AC3E}">
        <p14:creationId xmlns:p14="http://schemas.microsoft.com/office/powerpoint/2010/main" val="3668692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04" r:id="rId1"/>
    <p:sldLayoutId id="2147484405" r:id="rId2"/>
    <p:sldLayoutId id="2147484406" r:id="rId3"/>
    <p:sldLayoutId id="2147484407" r:id="rId4"/>
    <p:sldLayoutId id="2147484408" r:id="rId5"/>
    <p:sldLayoutId id="2147484409" r:id="rId6"/>
    <p:sldLayoutId id="2147484410" r:id="rId7"/>
    <p:sldLayoutId id="2147484411" r:id="rId8"/>
    <p:sldLayoutId id="2147484412" r:id="rId9"/>
    <p:sldLayoutId id="2147484413" r:id="rId10"/>
    <p:sldLayoutId id="2147484414" r:id="rId11"/>
    <p:sldLayoutId id="2147484415" r:id="rId12"/>
  </p:sldLayoutIdLst>
  <p:txStyles>
    <p:titleStyle>
      <a:lvl1pPr algn="ctr" defTabSz="684610" rtl="0" eaLnBrk="0" fontAlgn="base" hangingPunct="0"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68461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2pPr>
      <a:lvl3pPr algn="ctr" defTabSz="68461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3pPr>
      <a:lvl4pPr algn="ctr" defTabSz="68461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4pPr>
      <a:lvl5pPr algn="ctr" defTabSz="684610" rtl="0" eaLnBrk="0" fontAlgn="base" hangingPunct="0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5pPr>
      <a:lvl6pPr marL="342900" algn="ctr" defTabSz="68461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6pPr>
      <a:lvl7pPr marL="685800" algn="ctr" defTabSz="68461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7pPr>
      <a:lvl8pPr marL="1028700" algn="ctr" defTabSz="68461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8pPr>
      <a:lvl9pPr marL="1371600" algn="ctr" defTabSz="684610" rtl="0" fontAlgn="base"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" panose="020F0502020204030204" pitchFamily="34" charset="0"/>
          <a:cs typeface="Angsana New" panose="02020603050405020304" pitchFamily="18" charset="-34"/>
        </a:defRPr>
      </a:lvl9pPr>
    </p:titleStyle>
    <p:bodyStyle>
      <a:lvl1pPr marL="255985" indent="-255985" algn="l" defTabSz="68461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6022" indent="-213122" algn="l" defTabSz="68461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6060" indent="-170260" algn="l" defTabSz="68461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97769" indent="-170260" algn="l" defTabSz="68461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0669" indent="-170260" algn="l" defTabSz="68461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3737" indent="-171249" algn="l" defTabSz="684994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6235" indent="-171249" algn="l" defTabSz="684994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68731" indent="-171249" algn="l" defTabSz="684994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1231" indent="-171249" algn="l" defTabSz="684994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499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499" algn="l" defTabSz="68499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4994" algn="l" defTabSz="68499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7493" algn="l" defTabSz="68499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69991" algn="l" defTabSz="68499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2489" algn="l" defTabSz="68499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4985" algn="l" defTabSz="68499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7484" algn="l" defTabSz="68499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39982" algn="l" defTabSz="684994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TextBox 5"/>
          <p:cNvSpPr txBox="1">
            <a:spLocks noChangeArrowheads="1"/>
          </p:cNvSpPr>
          <p:nvPr/>
        </p:nvSpPr>
        <p:spPr bwMode="auto">
          <a:xfrm>
            <a:off x="6229388" y="3257552"/>
            <a:ext cx="138102" cy="26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68351" tIns="34175" rIns="68351" bIns="34175">
            <a:spAutoFit/>
          </a:bodyPr>
          <a:lstStyle/>
          <a:p>
            <a:pPr>
              <a:defRPr/>
            </a:pPr>
            <a:endParaRPr lang="en-US" sz="1275" kern="0">
              <a:solidFill>
                <a:prstClr val="black"/>
              </a:solidFill>
              <a:cs typeface="Cordia New" pitchFamily="34" charset="-34"/>
            </a:endParaRPr>
          </a:p>
        </p:txBody>
      </p:sp>
      <p:sp>
        <p:nvSpPr>
          <p:cNvPr id="8" name="ชื่อเรื่อง 1"/>
          <p:cNvSpPr txBox="1">
            <a:spLocks/>
          </p:cNvSpPr>
          <p:nvPr/>
        </p:nvSpPr>
        <p:spPr bwMode="auto">
          <a:xfrm>
            <a:off x="1386328" y="910040"/>
            <a:ext cx="6372026" cy="1350150"/>
          </a:xfrm>
          <a:prstGeom prst="rect">
            <a:avLst/>
          </a:prstGeom>
          <a:solidFill>
            <a:schemeClr val="accent6">
              <a:lumMod val="40000"/>
              <a:lumOff val="60000"/>
              <a:alpha val="69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lIns="68351" tIns="34175" rIns="68351" bIns="34175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fontAlgn="auto" hangingPunct="1">
              <a:spcAft>
                <a:spcPts val="0"/>
              </a:spcAft>
              <a:defRPr/>
            </a:pPr>
            <a:r>
              <a:rPr lang="th-TH" sz="33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ภารกิจการจัดทำแผนปฏิบัติการด้านสาธารณสุขประจำปี </a:t>
            </a:r>
            <a:r>
              <a:rPr lang="en-US" sz="3300" b="1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2564</a:t>
            </a:r>
            <a:endParaRPr lang="th-TH" sz="3300" b="1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3DA6FCBB-F7E2-4DC8-8CB2-948C6D845FC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614" y="57565"/>
            <a:ext cx="848155" cy="658056"/>
          </a:xfrm>
          <a:prstGeom prst="rect">
            <a:avLst/>
          </a:prstGeom>
        </p:spPr>
      </p:pic>
      <p:grpSp>
        <p:nvGrpSpPr>
          <p:cNvPr id="6" name="Group 119">
            <a:extLst>
              <a:ext uri="{FF2B5EF4-FFF2-40B4-BE49-F238E27FC236}">
                <a16:creationId xmlns:a16="http://schemas.microsoft.com/office/drawing/2014/main" id="{91EEB143-B408-4570-94AB-1CE593D4728F}"/>
              </a:ext>
            </a:extLst>
          </p:cNvPr>
          <p:cNvGrpSpPr/>
          <p:nvPr/>
        </p:nvGrpSpPr>
        <p:grpSpPr>
          <a:xfrm>
            <a:off x="7067409" y="2987369"/>
            <a:ext cx="1589861" cy="1421925"/>
            <a:chOff x="9423207" y="3983156"/>
            <a:chExt cx="2119814" cy="1895900"/>
          </a:xfrm>
        </p:grpSpPr>
        <p:sp>
          <p:nvSpPr>
            <p:cNvPr id="7" name="Freeform: Shape 12">
              <a:extLst>
                <a:ext uri="{FF2B5EF4-FFF2-40B4-BE49-F238E27FC236}">
                  <a16:creationId xmlns:a16="http://schemas.microsoft.com/office/drawing/2014/main" id="{714C733B-CF87-4F53-A213-FF54DAEE9558}"/>
                </a:ext>
              </a:extLst>
            </p:cNvPr>
            <p:cNvSpPr>
              <a:spLocks/>
            </p:cNvSpPr>
            <p:nvPr/>
          </p:nvSpPr>
          <p:spPr>
            <a:xfrm rot="18902941">
              <a:off x="9423207" y="4277920"/>
              <a:ext cx="2119814" cy="1396196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ysClr val="window" lastClr="FFFFFF">
                <a:lumMod val="75000"/>
              </a:sys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0" name="Freeform: Shape 13">
              <a:extLst>
                <a:ext uri="{FF2B5EF4-FFF2-40B4-BE49-F238E27FC236}">
                  <a16:creationId xmlns:a16="http://schemas.microsoft.com/office/drawing/2014/main" id="{912D39FB-A950-4294-A164-8ED15BFA9DCF}"/>
                </a:ext>
              </a:extLst>
            </p:cNvPr>
            <p:cNvSpPr/>
            <p:nvPr/>
          </p:nvSpPr>
          <p:spPr>
            <a:xfrm rot="18902941">
              <a:off x="9431062" y="4290263"/>
              <a:ext cx="2101836" cy="1370763"/>
            </a:xfrm>
            <a:custGeom>
              <a:avLst/>
              <a:gdLst>
                <a:gd name="connsiteX0" fmla="*/ 1311116 w 1314450"/>
                <a:gd name="connsiteY0" fmla="*/ 813911 h 857250"/>
                <a:gd name="connsiteX1" fmla="*/ 1281589 w 1314450"/>
                <a:gd name="connsiteY1" fmla="*/ 852964 h 857250"/>
                <a:gd name="connsiteX2" fmla="*/ 36671 w 1314450"/>
                <a:gd name="connsiteY2" fmla="*/ 852964 h 857250"/>
                <a:gd name="connsiteX3" fmla="*/ 7144 w 1314450"/>
                <a:gd name="connsiteY3" fmla="*/ 813911 h 857250"/>
                <a:gd name="connsiteX4" fmla="*/ 7144 w 1314450"/>
                <a:gd name="connsiteY4" fmla="*/ 46196 h 857250"/>
                <a:gd name="connsiteX5" fmla="*/ 36671 w 1314450"/>
                <a:gd name="connsiteY5" fmla="*/ 7144 h 857250"/>
                <a:gd name="connsiteX6" fmla="*/ 1281589 w 1314450"/>
                <a:gd name="connsiteY6" fmla="*/ 7144 h 857250"/>
                <a:gd name="connsiteX7" fmla="*/ 1311116 w 1314450"/>
                <a:gd name="connsiteY7" fmla="*/ 46196 h 857250"/>
                <a:gd name="connsiteX8" fmla="*/ 1311116 w 1314450"/>
                <a:gd name="connsiteY8" fmla="*/ 813911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14450" h="857250">
                  <a:moveTo>
                    <a:pt x="1311116" y="813911"/>
                  </a:moveTo>
                  <a:cubicBezTo>
                    <a:pt x="1311116" y="834866"/>
                    <a:pt x="1297781" y="852964"/>
                    <a:pt x="1281589" y="852964"/>
                  </a:cubicBezTo>
                  <a:lnTo>
                    <a:pt x="36671" y="852964"/>
                  </a:lnTo>
                  <a:cubicBezTo>
                    <a:pt x="20479" y="852964"/>
                    <a:pt x="7144" y="835819"/>
                    <a:pt x="7144" y="813911"/>
                  </a:cubicBezTo>
                  <a:lnTo>
                    <a:pt x="7144" y="46196"/>
                  </a:lnTo>
                  <a:cubicBezTo>
                    <a:pt x="7144" y="25241"/>
                    <a:pt x="20479" y="7144"/>
                    <a:pt x="36671" y="7144"/>
                  </a:cubicBezTo>
                  <a:lnTo>
                    <a:pt x="1281589" y="7144"/>
                  </a:lnTo>
                  <a:cubicBezTo>
                    <a:pt x="1297781" y="7144"/>
                    <a:pt x="1311116" y="24289"/>
                    <a:pt x="1311116" y="46196"/>
                  </a:cubicBezTo>
                  <a:lnTo>
                    <a:pt x="1311116" y="813911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1" name="Freeform: Shape 14">
              <a:extLst>
                <a:ext uri="{FF2B5EF4-FFF2-40B4-BE49-F238E27FC236}">
                  <a16:creationId xmlns:a16="http://schemas.microsoft.com/office/drawing/2014/main" id="{32EC4A4B-657D-4ED7-91DA-0DC30510590D}"/>
                </a:ext>
              </a:extLst>
            </p:cNvPr>
            <p:cNvSpPr/>
            <p:nvPr/>
          </p:nvSpPr>
          <p:spPr>
            <a:xfrm rot="18902941">
              <a:off x="9510609" y="4379560"/>
              <a:ext cx="1919067" cy="1172764"/>
            </a:xfrm>
            <a:custGeom>
              <a:avLst/>
              <a:gdLst>
                <a:gd name="connsiteX0" fmla="*/ 7144 w 1200150"/>
                <a:gd name="connsiteY0" fmla="*/ 7144 h 733425"/>
                <a:gd name="connsiteX1" fmla="*/ 1196816 w 1200150"/>
                <a:gd name="connsiteY1" fmla="*/ 7144 h 733425"/>
                <a:gd name="connsiteX2" fmla="*/ 1196816 w 1200150"/>
                <a:gd name="connsiteY2" fmla="*/ 730091 h 733425"/>
                <a:gd name="connsiteX3" fmla="*/ 7144 w 1200150"/>
                <a:gd name="connsiteY3" fmla="*/ 730091 h 7334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00150" h="733425">
                  <a:moveTo>
                    <a:pt x="7144" y="7144"/>
                  </a:moveTo>
                  <a:lnTo>
                    <a:pt x="1196816" y="7144"/>
                  </a:lnTo>
                  <a:lnTo>
                    <a:pt x="1196816" y="730091"/>
                  </a:lnTo>
                  <a:lnTo>
                    <a:pt x="7144" y="730091"/>
                  </a:lnTo>
                  <a:close/>
                </a:path>
              </a:pathLst>
            </a:custGeom>
            <a:solidFill>
              <a:srgbClr val="FFC000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12" name="Freeform 18">
              <a:extLst>
                <a:ext uri="{FF2B5EF4-FFF2-40B4-BE49-F238E27FC236}">
                  <a16:creationId xmlns:a16="http://schemas.microsoft.com/office/drawing/2014/main" id="{DC8ECC86-F917-4FDC-964A-DE5668403438}"/>
                </a:ext>
              </a:extLst>
            </p:cNvPr>
            <p:cNvSpPr>
              <a:spLocks/>
            </p:cNvSpPr>
            <p:nvPr/>
          </p:nvSpPr>
          <p:spPr bwMode="auto">
            <a:xfrm rot="18902941">
              <a:off x="9922753" y="4999678"/>
              <a:ext cx="239076" cy="879378"/>
            </a:xfrm>
            <a:custGeom>
              <a:avLst/>
              <a:gdLst>
                <a:gd name="T0" fmla="*/ 564 w 862"/>
                <a:gd name="T1" fmla="*/ 78 h 2998"/>
                <a:gd name="T2" fmla="*/ 579 w 862"/>
                <a:gd name="T3" fmla="*/ 156 h 2998"/>
                <a:gd name="T4" fmla="*/ 570 w 862"/>
                <a:gd name="T5" fmla="*/ 282 h 2998"/>
                <a:gd name="T6" fmla="*/ 531 w 862"/>
                <a:gd name="T7" fmla="*/ 420 h 2998"/>
                <a:gd name="T8" fmla="*/ 675 w 862"/>
                <a:gd name="T9" fmla="*/ 489 h 2998"/>
                <a:gd name="T10" fmla="*/ 819 w 862"/>
                <a:gd name="T11" fmla="*/ 589 h 2998"/>
                <a:gd name="T12" fmla="*/ 851 w 862"/>
                <a:gd name="T13" fmla="*/ 876 h 2998"/>
                <a:gd name="T14" fmla="*/ 846 w 862"/>
                <a:gd name="T15" fmla="*/ 1427 h 2998"/>
                <a:gd name="T16" fmla="*/ 817 w 862"/>
                <a:gd name="T17" fmla="*/ 1724 h 2998"/>
                <a:gd name="T18" fmla="*/ 739 w 862"/>
                <a:gd name="T19" fmla="*/ 1745 h 2998"/>
                <a:gd name="T20" fmla="*/ 753 w 862"/>
                <a:gd name="T21" fmla="*/ 1714 h 2998"/>
                <a:gd name="T22" fmla="*/ 750 w 862"/>
                <a:gd name="T23" fmla="*/ 1698 h 2998"/>
                <a:gd name="T24" fmla="*/ 790 w 862"/>
                <a:gd name="T25" fmla="*/ 1658 h 2998"/>
                <a:gd name="T26" fmla="*/ 788 w 862"/>
                <a:gd name="T27" fmla="*/ 1607 h 2998"/>
                <a:gd name="T28" fmla="*/ 742 w 862"/>
                <a:gd name="T29" fmla="*/ 1660 h 2998"/>
                <a:gd name="T30" fmla="*/ 751 w 862"/>
                <a:gd name="T31" fmla="*/ 1380 h 2998"/>
                <a:gd name="T32" fmla="*/ 702 w 862"/>
                <a:gd name="T33" fmla="*/ 1000 h 2998"/>
                <a:gd name="T34" fmla="*/ 684 w 862"/>
                <a:gd name="T35" fmla="*/ 831 h 2998"/>
                <a:gd name="T36" fmla="*/ 642 w 862"/>
                <a:gd name="T37" fmla="*/ 1014 h 2998"/>
                <a:gd name="T38" fmla="*/ 730 w 862"/>
                <a:gd name="T39" fmla="*/ 1656 h 2998"/>
                <a:gd name="T40" fmla="*/ 708 w 862"/>
                <a:gd name="T41" fmla="*/ 1924 h 2998"/>
                <a:gd name="T42" fmla="*/ 753 w 862"/>
                <a:gd name="T43" fmla="*/ 2256 h 2998"/>
                <a:gd name="T44" fmla="*/ 671 w 862"/>
                <a:gd name="T45" fmla="*/ 2687 h 2998"/>
                <a:gd name="T46" fmla="*/ 722 w 862"/>
                <a:gd name="T47" fmla="*/ 2894 h 2998"/>
                <a:gd name="T48" fmla="*/ 568 w 862"/>
                <a:gd name="T49" fmla="*/ 2989 h 2998"/>
                <a:gd name="T50" fmla="*/ 551 w 862"/>
                <a:gd name="T51" fmla="*/ 2773 h 2998"/>
                <a:gd name="T52" fmla="*/ 570 w 862"/>
                <a:gd name="T53" fmla="*/ 2627 h 2998"/>
                <a:gd name="T54" fmla="*/ 539 w 862"/>
                <a:gd name="T55" fmla="*/ 2349 h 2998"/>
                <a:gd name="T56" fmla="*/ 515 w 862"/>
                <a:gd name="T57" fmla="*/ 1994 h 2998"/>
                <a:gd name="T58" fmla="*/ 422 w 862"/>
                <a:gd name="T59" fmla="*/ 1576 h 2998"/>
                <a:gd name="T60" fmla="*/ 386 w 862"/>
                <a:gd name="T61" fmla="*/ 1833 h 2998"/>
                <a:gd name="T62" fmla="*/ 319 w 862"/>
                <a:gd name="T63" fmla="*/ 2120 h 2998"/>
                <a:gd name="T64" fmla="*/ 311 w 862"/>
                <a:gd name="T65" fmla="*/ 2525 h 2998"/>
                <a:gd name="T66" fmla="*/ 339 w 862"/>
                <a:gd name="T67" fmla="*/ 2773 h 2998"/>
                <a:gd name="T68" fmla="*/ 331 w 862"/>
                <a:gd name="T69" fmla="*/ 2984 h 2998"/>
                <a:gd name="T70" fmla="*/ 210 w 862"/>
                <a:gd name="T71" fmla="*/ 2989 h 2998"/>
                <a:gd name="T72" fmla="*/ 195 w 862"/>
                <a:gd name="T73" fmla="*/ 2838 h 2998"/>
                <a:gd name="T74" fmla="*/ 191 w 862"/>
                <a:gd name="T75" fmla="*/ 2504 h 2998"/>
                <a:gd name="T76" fmla="*/ 130 w 862"/>
                <a:gd name="T77" fmla="*/ 2254 h 2998"/>
                <a:gd name="T78" fmla="*/ 171 w 862"/>
                <a:gd name="T79" fmla="*/ 1971 h 2998"/>
                <a:gd name="T80" fmla="*/ 148 w 862"/>
                <a:gd name="T81" fmla="*/ 1718 h 2998"/>
                <a:gd name="T82" fmla="*/ 204 w 862"/>
                <a:gd name="T83" fmla="*/ 1189 h 2998"/>
                <a:gd name="T84" fmla="*/ 195 w 862"/>
                <a:gd name="T85" fmla="*/ 809 h 2998"/>
                <a:gd name="T86" fmla="*/ 168 w 862"/>
                <a:gd name="T87" fmla="*/ 962 h 2998"/>
                <a:gd name="T88" fmla="*/ 144 w 862"/>
                <a:gd name="T89" fmla="*/ 1229 h 2998"/>
                <a:gd name="T90" fmla="*/ 110 w 862"/>
                <a:gd name="T91" fmla="*/ 1402 h 2998"/>
                <a:gd name="T92" fmla="*/ 122 w 862"/>
                <a:gd name="T93" fmla="*/ 1656 h 2998"/>
                <a:gd name="T94" fmla="*/ 82 w 862"/>
                <a:gd name="T95" fmla="*/ 1656 h 2998"/>
                <a:gd name="T96" fmla="*/ 110 w 862"/>
                <a:gd name="T97" fmla="*/ 1704 h 2998"/>
                <a:gd name="T98" fmla="*/ 124 w 862"/>
                <a:gd name="T99" fmla="*/ 1729 h 2998"/>
                <a:gd name="T100" fmla="*/ 95 w 862"/>
                <a:gd name="T101" fmla="*/ 1751 h 2998"/>
                <a:gd name="T102" fmla="*/ 2 w 862"/>
                <a:gd name="T103" fmla="*/ 1640 h 2998"/>
                <a:gd name="T104" fmla="*/ 2 w 862"/>
                <a:gd name="T105" fmla="*/ 1140 h 2998"/>
                <a:gd name="T106" fmla="*/ 11 w 862"/>
                <a:gd name="T107" fmla="*/ 933 h 2998"/>
                <a:gd name="T108" fmla="*/ 22 w 862"/>
                <a:gd name="T109" fmla="*/ 693 h 2998"/>
                <a:gd name="T110" fmla="*/ 99 w 862"/>
                <a:gd name="T111" fmla="*/ 524 h 2998"/>
                <a:gd name="T112" fmla="*/ 288 w 862"/>
                <a:gd name="T113" fmla="*/ 453 h 2998"/>
                <a:gd name="T114" fmla="*/ 339 w 862"/>
                <a:gd name="T115" fmla="*/ 311 h 2998"/>
                <a:gd name="T116" fmla="*/ 299 w 862"/>
                <a:gd name="T117" fmla="*/ 224 h 2998"/>
                <a:gd name="T118" fmla="*/ 313 w 862"/>
                <a:gd name="T119" fmla="*/ 104 h 29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862" h="2998">
                  <a:moveTo>
                    <a:pt x="439" y="0"/>
                  </a:moveTo>
                  <a:lnTo>
                    <a:pt x="522" y="27"/>
                  </a:lnTo>
                  <a:lnTo>
                    <a:pt x="551" y="73"/>
                  </a:lnTo>
                  <a:lnTo>
                    <a:pt x="555" y="76"/>
                  </a:lnTo>
                  <a:lnTo>
                    <a:pt x="560" y="78"/>
                  </a:lnTo>
                  <a:lnTo>
                    <a:pt x="564" y="78"/>
                  </a:lnTo>
                  <a:lnTo>
                    <a:pt x="568" y="80"/>
                  </a:lnTo>
                  <a:lnTo>
                    <a:pt x="570" y="80"/>
                  </a:lnTo>
                  <a:lnTo>
                    <a:pt x="573" y="84"/>
                  </a:lnTo>
                  <a:lnTo>
                    <a:pt x="575" y="87"/>
                  </a:lnTo>
                  <a:lnTo>
                    <a:pt x="579" y="93"/>
                  </a:lnTo>
                  <a:lnTo>
                    <a:pt x="579" y="156"/>
                  </a:lnTo>
                  <a:lnTo>
                    <a:pt x="580" y="180"/>
                  </a:lnTo>
                  <a:lnTo>
                    <a:pt x="584" y="202"/>
                  </a:lnTo>
                  <a:lnTo>
                    <a:pt x="588" y="222"/>
                  </a:lnTo>
                  <a:lnTo>
                    <a:pt x="588" y="240"/>
                  </a:lnTo>
                  <a:lnTo>
                    <a:pt x="580" y="262"/>
                  </a:lnTo>
                  <a:lnTo>
                    <a:pt x="570" y="282"/>
                  </a:lnTo>
                  <a:lnTo>
                    <a:pt x="557" y="302"/>
                  </a:lnTo>
                  <a:lnTo>
                    <a:pt x="544" y="324"/>
                  </a:lnTo>
                  <a:lnTo>
                    <a:pt x="533" y="344"/>
                  </a:lnTo>
                  <a:lnTo>
                    <a:pt x="526" y="367"/>
                  </a:lnTo>
                  <a:lnTo>
                    <a:pt x="524" y="393"/>
                  </a:lnTo>
                  <a:lnTo>
                    <a:pt x="531" y="420"/>
                  </a:lnTo>
                  <a:lnTo>
                    <a:pt x="544" y="438"/>
                  </a:lnTo>
                  <a:lnTo>
                    <a:pt x="562" y="453"/>
                  </a:lnTo>
                  <a:lnTo>
                    <a:pt x="586" y="464"/>
                  </a:lnTo>
                  <a:lnTo>
                    <a:pt x="613" y="473"/>
                  </a:lnTo>
                  <a:lnTo>
                    <a:pt x="644" y="482"/>
                  </a:lnTo>
                  <a:lnTo>
                    <a:pt x="675" y="489"/>
                  </a:lnTo>
                  <a:lnTo>
                    <a:pt x="706" y="498"/>
                  </a:lnTo>
                  <a:lnTo>
                    <a:pt x="737" y="507"/>
                  </a:lnTo>
                  <a:lnTo>
                    <a:pt x="762" y="520"/>
                  </a:lnTo>
                  <a:lnTo>
                    <a:pt x="786" y="536"/>
                  </a:lnTo>
                  <a:lnTo>
                    <a:pt x="802" y="556"/>
                  </a:lnTo>
                  <a:lnTo>
                    <a:pt x="819" y="589"/>
                  </a:lnTo>
                  <a:lnTo>
                    <a:pt x="831" y="629"/>
                  </a:lnTo>
                  <a:lnTo>
                    <a:pt x="840" y="674"/>
                  </a:lnTo>
                  <a:lnTo>
                    <a:pt x="846" y="722"/>
                  </a:lnTo>
                  <a:lnTo>
                    <a:pt x="850" y="774"/>
                  </a:lnTo>
                  <a:lnTo>
                    <a:pt x="851" y="825"/>
                  </a:lnTo>
                  <a:lnTo>
                    <a:pt x="851" y="876"/>
                  </a:lnTo>
                  <a:lnTo>
                    <a:pt x="851" y="925"/>
                  </a:lnTo>
                  <a:lnTo>
                    <a:pt x="851" y="973"/>
                  </a:lnTo>
                  <a:lnTo>
                    <a:pt x="862" y="1127"/>
                  </a:lnTo>
                  <a:lnTo>
                    <a:pt x="850" y="1227"/>
                  </a:lnTo>
                  <a:lnTo>
                    <a:pt x="844" y="1329"/>
                  </a:lnTo>
                  <a:lnTo>
                    <a:pt x="846" y="1427"/>
                  </a:lnTo>
                  <a:lnTo>
                    <a:pt x="853" y="1524"/>
                  </a:lnTo>
                  <a:lnTo>
                    <a:pt x="862" y="1616"/>
                  </a:lnTo>
                  <a:lnTo>
                    <a:pt x="862" y="1649"/>
                  </a:lnTo>
                  <a:lnTo>
                    <a:pt x="853" y="1676"/>
                  </a:lnTo>
                  <a:lnTo>
                    <a:pt x="839" y="1702"/>
                  </a:lnTo>
                  <a:lnTo>
                    <a:pt x="817" y="1724"/>
                  </a:lnTo>
                  <a:lnTo>
                    <a:pt x="793" y="1742"/>
                  </a:lnTo>
                  <a:lnTo>
                    <a:pt x="768" y="1754"/>
                  </a:lnTo>
                  <a:lnTo>
                    <a:pt x="742" y="1764"/>
                  </a:lnTo>
                  <a:lnTo>
                    <a:pt x="742" y="1756"/>
                  </a:lnTo>
                  <a:lnTo>
                    <a:pt x="740" y="1751"/>
                  </a:lnTo>
                  <a:lnTo>
                    <a:pt x="739" y="1745"/>
                  </a:lnTo>
                  <a:lnTo>
                    <a:pt x="739" y="1742"/>
                  </a:lnTo>
                  <a:lnTo>
                    <a:pt x="739" y="1736"/>
                  </a:lnTo>
                  <a:lnTo>
                    <a:pt x="739" y="1729"/>
                  </a:lnTo>
                  <a:lnTo>
                    <a:pt x="744" y="1724"/>
                  </a:lnTo>
                  <a:lnTo>
                    <a:pt x="750" y="1720"/>
                  </a:lnTo>
                  <a:lnTo>
                    <a:pt x="753" y="1714"/>
                  </a:lnTo>
                  <a:lnTo>
                    <a:pt x="757" y="1707"/>
                  </a:lnTo>
                  <a:lnTo>
                    <a:pt x="759" y="1700"/>
                  </a:lnTo>
                  <a:lnTo>
                    <a:pt x="755" y="1698"/>
                  </a:lnTo>
                  <a:lnTo>
                    <a:pt x="751" y="1698"/>
                  </a:lnTo>
                  <a:lnTo>
                    <a:pt x="750" y="1698"/>
                  </a:lnTo>
                  <a:lnTo>
                    <a:pt x="750" y="1698"/>
                  </a:lnTo>
                  <a:lnTo>
                    <a:pt x="750" y="1696"/>
                  </a:lnTo>
                  <a:lnTo>
                    <a:pt x="750" y="1694"/>
                  </a:lnTo>
                  <a:lnTo>
                    <a:pt x="748" y="1693"/>
                  </a:lnTo>
                  <a:lnTo>
                    <a:pt x="748" y="1687"/>
                  </a:lnTo>
                  <a:lnTo>
                    <a:pt x="770" y="1674"/>
                  </a:lnTo>
                  <a:lnTo>
                    <a:pt x="790" y="1658"/>
                  </a:lnTo>
                  <a:lnTo>
                    <a:pt x="808" y="1640"/>
                  </a:lnTo>
                  <a:lnTo>
                    <a:pt x="806" y="1631"/>
                  </a:lnTo>
                  <a:lnTo>
                    <a:pt x="804" y="1624"/>
                  </a:lnTo>
                  <a:lnTo>
                    <a:pt x="802" y="1618"/>
                  </a:lnTo>
                  <a:lnTo>
                    <a:pt x="799" y="1613"/>
                  </a:lnTo>
                  <a:lnTo>
                    <a:pt x="788" y="1607"/>
                  </a:lnTo>
                  <a:lnTo>
                    <a:pt x="779" y="1613"/>
                  </a:lnTo>
                  <a:lnTo>
                    <a:pt x="775" y="1625"/>
                  </a:lnTo>
                  <a:lnTo>
                    <a:pt x="771" y="1638"/>
                  </a:lnTo>
                  <a:lnTo>
                    <a:pt x="766" y="1647"/>
                  </a:lnTo>
                  <a:lnTo>
                    <a:pt x="757" y="1656"/>
                  </a:lnTo>
                  <a:lnTo>
                    <a:pt x="742" y="1660"/>
                  </a:lnTo>
                  <a:lnTo>
                    <a:pt x="735" y="1547"/>
                  </a:lnTo>
                  <a:lnTo>
                    <a:pt x="768" y="1493"/>
                  </a:lnTo>
                  <a:lnTo>
                    <a:pt x="768" y="1469"/>
                  </a:lnTo>
                  <a:lnTo>
                    <a:pt x="766" y="1442"/>
                  </a:lnTo>
                  <a:lnTo>
                    <a:pt x="759" y="1413"/>
                  </a:lnTo>
                  <a:lnTo>
                    <a:pt x="751" y="1380"/>
                  </a:lnTo>
                  <a:lnTo>
                    <a:pt x="742" y="1349"/>
                  </a:lnTo>
                  <a:lnTo>
                    <a:pt x="733" y="1318"/>
                  </a:lnTo>
                  <a:lnTo>
                    <a:pt x="724" y="1291"/>
                  </a:lnTo>
                  <a:lnTo>
                    <a:pt x="719" y="1267"/>
                  </a:lnTo>
                  <a:lnTo>
                    <a:pt x="722" y="1056"/>
                  </a:lnTo>
                  <a:lnTo>
                    <a:pt x="702" y="1000"/>
                  </a:lnTo>
                  <a:lnTo>
                    <a:pt x="699" y="974"/>
                  </a:lnTo>
                  <a:lnTo>
                    <a:pt x="697" y="945"/>
                  </a:lnTo>
                  <a:lnTo>
                    <a:pt x="695" y="914"/>
                  </a:lnTo>
                  <a:lnTo>
                    <a:pt x="695" y="884"/>
                  </a:lnTo>
                  <a:lnTo>
                    <a:pt x="691" y="854"/>
                  </a:lnTo>
                  <a:lnTo>
                    <a:pt x="684" y="831"/>
                  </a:lnTo>
                  <a:lnTo>
                    <a:pt x="671" y="813"/>
                  </a:lnTo>
                  <a:lnTo>
                    <a:pt x="668" y="809"/>
                  </a:lnTo>
                  <a:lnTo>
                    <a:pt x="668" y="889"/>
                  </a:lnTo>
                  <a:lnTo>
                    <a:pt x="653" y="927"/>
                  </a:lnTo>
                  <a:lnTo>
                    <a:pt x="644" y="969"/>
                  </a:lnTo>
                  <a:lnTo>
                    <a:pt x="642" y="1014"/>
                  </a:lnTo>
                  <a:lnTo>
                    <a:pt x="642" y="1060"/>
                  </a:lnTo>
                  <a:lnTo>
                    <a:pt x="648" y="1105"/>
                  </a:lnTo>
                  <a:lnTo>
                    <a:pt x="655" y="1149"/>
                  </a:lnTo>
                  <a:lnTo>
                    <a:pt x="662" y="1187"/>
                  </a:lnTo>
                  <a:lnTo>
                    <a:pt x="728" y="1620"/>
                  </a:lnTo>
                  <a:lnTo>
                    <a:pt x="730" y="1656"/>
                  </a:lnTo>
                  <a:lnTo>
                    <a:pt x="728" y="1698"/>
                  </a:lnTo>
                  <a:lnTo>
                    <a:pt x="722" y="1744"/>
                  </a:lnTo>
                  <a:lnTo>
                    <a:pt x="717" y="1789"/>
                  </a:lnTo>
                  <a:lnTo>
                    <a:pt x="710" y="1836"/>
                  </a:lnTo>
                  <a:lnTo>
                    <a:pt x="708" y="1882"/>
                  </a:lnTo>
                  <a:lnTo>
                    <a:pt x="708" y="1924"/>
                  </a:lnTo>
                  <a:lnTo>
                    <a:pt x="713" y="1974"/>
                  </a:lnTo>
                  <a:lnTo>
                    <a:pt x="722" y="2027"/>
                  </a:lnTo>
                  <a:lnTo>
                    <a:pt x="733" y="2082"/>
                  </a:lnTo>
                  <a:lnTo>
                    <a:pt x="744" y="2140"/>
                  </a:lnTo>
                  <a:lnTo>
                    <a:pt x="751" y="2198"/>
                  </a:lnTo>
                  <a:lnTo>
                    <a:pt x="753" y="2256"/>
                  </a:lnTo>
                  <a:lnTo>
                    <a:pt x="748" y="2313"/>
                  </a:lnTo>
                  <a:lnTo>
                    <a:pt x="731" y="2387"/>
                  </a:lnTo>
                  <a:lnTo>
                    <a:pt x="715" y="2458"/>
                  </a:lnTo>
                  <a:lnTo>
                    <a:pt x="699" y="2531"/>
                  </a:lnTo>
                  <a:lnTo>
                    <a:pt x="684" y="2607"/>
                  </a:lnTo>
                  <a:lnTo>
                    <a:pt x="671" y="2687"/>
                  </a:lnTo>
                  <a:lnTo>
                    <a:pt x="670" y="2727"/>
                  </a:lnTo>
                  <a:lnTo>
                    <a:pt x="675" y="2762"/>
                  </a:lnTo>
                  <a:lnTo>
                    <a:pt x="684" y="2796"/>
                  </a:lnTo>
                  <a:lnTo>
                    <a:pt x="697" y="2829"/>
                  </a:lnTo>
                  <a:lnTo>
                    <a:pt x="710" y="2862"/>
                  </a:lnTo>
                  <a:lnTo>
                    <a:pt x="722" y="2894"/>
                  </a:lnTo>
                  <a:lnTo>
                    <a:pt x="731" y="2927"/>
                  </a:lnTo>
                  <a:lnTo>
                    <a:pt x="735" y="2964"/>
                  </a:lnTo>
                  <a:lnTo>
                    <a:pt x="699" y="2980"/>
                  </a:lnTo>
                  <a:lnTo>
                    <a:pt x="659" y="2989"/>
                  </a:lnTo>
                  <a:lnTo>
                    <a:pt x="615" y="2991"/>
                  </a:lnTo>
                  <a:lnTo>
                    <a:pt x="568" y="2989"/>
                  </a:lnTo>
                  <a:lnTo>
                    <a:pt x="559" y="2962"/>
                  </a:lnTo>
                  <a:lnTo>
                    <a:pt x="551" y="2929"/>
                  </a:lnTo>
                  <a:lnTo>
                    <a:pt x="548" y="2894"/>
                  </a:lnTo>
                  <a:lnTo>
                    <a:pt x="551" y="2856"/>
                  </a:lnTo>
                  <a:lnTo>
                    <a:pt x="555" y="2784"/>
                  </a:lnTo>
                  <a:lnTo>
                    <a:pt x="551" y="2773"/>
                  </a:lnTo>
                  <a:lnTo>
                    <a:pt x="546" y="2760"/>
                  </a:lnTo>
                  <a:lnTo>
                    <a:pt x="542" y="2745"/>
                  </a:lnTo>
                  <a:lnTo>
                    <a:pt x="542" y="2727"/>
                  </a:lnTo>
                  <a:lnTo>
                    <a:pt x="551" y="2696"/>
                  </a:lnTo>
                  <a:lnTo>
                    <a:pt x="560" y="2664"/>
                  </a:lnTo>
                  <a:lnTo>
                    <a:pt x="570" y="2627"/>
                  </a:lnTo>
                  <a:lnTo>
                    <a:pt x="575" y="2589"/>
                  </a:lnTo>
                  <a:lnTo>
                    <a:pt x="577" y="2545"/>
                  </a:lnTo>
                  <a:lnTo>
                    <a:pt x="571" y="2500"/>
                  </a:lnTo>
                  <a:lnTo>
                    <a:pt x="560" y="2453"/>
                  </a:lnTo>
                  <a:lnTo>
                    <a:pt x="550" y="2402"/>
                  </a:lnTo>
                  <a:lnTo>
                    <a:pt x="539" y="2349"/>
                  </a:lnTo>
                  <a:lnTo>
                    <a:pt x="535" y="2294"/>
                  </a:lnTo>
                  <a:lnTo>
                    <a:pt x="539" y="2240"/>
                  </a:lnTo>
                  <a:lnTo>
                    <a:pt x="559" y="2116"/>
                  </a:lnTo>
                  <a:lnTo>
                    <a:pt x="548" y="2076"/>
                  </a:lnTo>
                  <a:lnTo>
                    <a:pt x="531" y="2036"/>
                  </a:lnTo>
                  <a:lnTo>
                    <a:pt x="515" y="1994"/>
                  </a:lnTo>
                  <a:lnTo>
                    <a:pt x="502" y="1953"/>
                  </a:lnTo>
                  <a:lnTo>
                    <a:pt x="491" y="1784"/>
                  </a:lnTo>
                  <a:lnTo>
                    <a:pt x="439" y="1540"/>
                  </a:lnTo>
                  <a:lnTo>
                    <a:pt x="431" y="1540"/>
                  </a:lnTo>
                  <a:lnTo>
                    <a:pt x="426" y="1556"/>
                  </a:lnTo>
                  <a:lnTo>
                    <a:pt x="422" y="1576"/>
                  </a:lnTo>
                  <a:lnTo>
                    <a:pt x="422" y="1600"/>
                  </a:lnTo>
                  <a:lnTo>
                    <a:pt x="406" y="1642"/>
                  </a:lnTo>
                  <a:lnTo>
                    <a:pt x="397" y="1685"/>
                  </a:lnTo>
                  <a:lnTo>
                    <a:pt x="391" y="1733"/>
                  </a:lnTo>
                  <a:lnTo>
                    <a:pt x="390" y="1782"/>
                  </a:lnTo>
                  <a:lnTo>
                    <a:pt x="386" y="1833"/>
                  </a:lnTo>
                  <a:lnTo>
                    <a:pt x="382" y="1885"/>
                  </a:lnTo>
                  <a:lnTo>
                    <a:pt x="375" y="1936"/>
                  </a:lnTo>
                  <a:lnTo>
                    <a:pt x="362" y="1985"/>
                  </a:lnTo>
                  <a:lnTo>
                    <a:pt x="346" y="2031"/>
                  </a:lnTo>
                  <a:lnTo>
                    <a:pt x="330" y="2076"/>
                  </a:lnTo>
                  <a:lnTo>
                    <a:pt x="319" y="2120"/>
                  </a:lnTo>
                  <a:lnTo>
                    <a:pt x="339" y="2209"/>
                  </a:lnTo>
                  <a:lnTo>
                    <a:pt x="339" y="2364"/>
                  </a:lnTo>
                  <a:lnTo>
                    <a:pt x="331" y="2400"/>
                  </a:lnTo>
                  <a:lnTo>
                    <a:pt x="322" y="2438"/>
                  </a:lnTo>
                  <a:lnTo>
                    <a:pt x="315" y="2482"/>
                  </a:lnTo>
                  <a:lnTo>
                    <a:pt x="311" y="2525"/>
                  </a:lnTo>
                  <a:lnTo>
                    <a:pt x="315" y="2569"/>
                  </a:lnTo>
                  <a:lnTo>
                    <a:pt x="319" y="2664"/>
                  </a:lnTo>
                  <a:lnTo>
                    <a:pt x="348" y="2727"/>
                  </a:lnTo>
                  <a:lnTo>
                    <a:pt x="348" y="2744"/>
                  </a:lnTo>
                  <a:lnTo>
                    <a:pt x="344" y="2758"/>
                  </a:lnTo>
                  <a:lnTo>
                    <a:pt x="339" y="2773"/>
                  </a:lnTo>
                  <a:lnTo>
                    <a:pt x="335" y="2784"/>
                  </a:lnTo>
                  <a:lnTo>
                    <a:pt x="331" y="2822"/>
                  </a:lnTo>
                  <a:lnTo>
                    <a:pt x="333" y="2862"/>
                  </a:lnTo>
                  <a:lnTo>
                    <a:pt x="335" y="2902"/>
                  </a:lnTo>
                  <a:lnTo>
                    <a:pt x="337" y="2944"/>
                  </a:lnTo>
                  <a:lnTo>
                    <a:pt x="331" y="2984"/>
                  </a:lnTo>
                  <a:lnTo>
                    <a:pt x="322" y="2984"/>
                  </a:lnTo>
                  <a:lnTo>
                    <a:pt x="304" y="2993"/>
                  </a:lnTo>
                  <a:lnTo>
                    <a:pt x="280" y="2998"/>
                  </a:lnTo>
                  <a:lnTo>
                    <a:pt x="257" y="2998"/>
                  </a:lnTo>
                  <a:lnTo>
                    <a:pt x="233" y="2996"/>
                  </a:lnTo>
                  <a:lnTo>
                    <a:pt x="210" y="2989"/>
                  </a:lnTo>
                  <a:lnTo>
                    <a:pt x="190" y="2980"/>
                  </a:lnTo>
                  <a:lnTo>
                    <a:pt x="173" y="2965"/>
                  </a:lnTo>
                  <a:lnTo>
                    <a:pt x="162" y="2949"/>
                  </a:lnTo>
                  <a:lnTo>
                    <a:pt x="159" y="2929"/>
                  </a:lnTo>
                  <a:lnTo>
                    <a:pt x="179" y="2885"/>
                  </a:lnTo>
                  <a:lnTo>
                    <a:pt x="195" y="2838"/>
                  </a:lnTo>
                  <a:lnTo>
                    <a:pt x="206" y="2784"/>
                  </a:lnTo>
                  <a:lnTo>
                    <a:pt x="211" y="2727"/>
                  </a:lnTo>
                  <a:lnTo>
                    <a:pt x="213" y="2671"/>
                  </a:lnTo>
                  <a:lnTo>
                    <a:pt x="210" y="2613"/>
                  </a:lnTo>
                  <a:lnTo>
                    <a:pt x="202" y="2556"/>
                  </a:lnTo>
                  <a:lnTo>
                    <a:pt x="191" y="2504"/>
                  </a:lnTo>
                  <a:lnTo>
                    <a:pt x="179" y="2467"/>
                  </a:lnTo>
                  <a:lnTo>
                    <a:pt x="166" y="2431"/>
                  </a:lnTo>
                  <a:lnTo>
                    <a:pt x="153" y="2389"/>
                  </a:lnTo>
                  <a:lnTo>
                    <a:pt x="140" y="2347"/>
                  </a:lnTo>
                  <a:lnTo>
                    <a:pt x="133" y="2302"/>
                  </a:lnTo>
                  <a:lnTo>
                    <a:pt x="130" y="2254"/>
                  </a:lnTo>
                  <a:lnTo>
                    <a:pt x="135" y="2204"/>
                  </a:lnTo>
                  <a:lnTo>
                    <a:pt x="142" y="2165"/>
                  </a:lnTo>
                  <a:lnTo>
                    <a:pt x="151" y="2120"/>
                  </a:lnTo>
                  <a:lnTo>
                    <a:pt x="159" y="2071"/>
                  </a:lnTo>
                  <a:lnTo>
                    <a:pt x="166" y="2022"/>
                  </a:lnTo>
                  <a:lnTo>
                    <a:pt x="171" y="1971"/>
                  </a:lnTo>
                  <a:lnTo>
                    <a:pt x="171" y="1924"/>
                  </a:lnTo>
                  <a:lnTo>
                    <a:pt x="168" y="1880"/>
                  </a:lnTo>
                  <a:lnTo>
                    <a:pt x="162" y="1847"/>
                  </a:lnTo>
                  <a:lnTo>
                    <a:pt x="157" y="1809"/>
                  </a:lnTo>
                  <a:lnTo>
                    <a:pt x="151" y="1765"/>
                  </a:lnTo>
                  <a:lnTo>
                    <a:pt x="148" y="1718"/>
                  </a:lnTo>
                  <a:lnTo>
                    <a:pt x="144" y="1673"/>
                  </a:lnTo>
                  <a:lnTo>
                    <a:pt x="142" y="1629"/>
                  </a:lnTo>
                  <a:lnTo>
                    <a:pt x="144" y="1591"/>
                  </a:lnTo>
                  <a:lnTo>
                    <a:pt x="148" y="1560"/>
                  </a:lnTo>
                  <a:lnTo>
                    <a:pt x="195" y="1224"/>
                  </a:lnTo>
                  <a:lnTo>
                    <a:pt x="204" y="1189"/>
                  </a:lnTo>
                  <a:lnTo>
                    <a:pt x="213" y="1153"/>
                  </a:lnTo>
                  <a:lnTo>
                    <a:pt x="222" y="1113"/>
                  </a:lnTo>
                  <a:lnTo>
                    <a:pt x="226" y="1071"/>
                  </a:lnTo>
                  <a:lnTo>
                    <a:pt x="222" y="1029"/>
                  </a:lnTo>
                  <a:lnTo>
                    <a:pt x="199" y="904"/>
                  </a:lnTo>
                  <a:lnTo>
                    <a:pt x="195" y="809"/>
                  </a:lnTo>
                  <a:lnTo>
                    <a:pt x="191" y="813"/>
                  </a:lnTo>
                  <a:lnTo>
                    <a:pt x="180" y="836"/>
                  </a:lnTo>
                  <a:lnTo>
                    <a:pt x="175" y="865"/>
                  </a:lnTo>
                  <a:lnTo>
                    <a:pt x="171" y="896"/>
                  </a:lnTo>
                  <a:lnTo>
                    <a:pt x="171" y="929"/>
                  </a:lnTo>
                  <a:lnTo>
                    <a:pt x="168" y="962"/>
                  </a:lnTo>
                  <a:lnTo>
                    <a:pt x="162" y="993"/>
                  </a:lnTo>
                  <a:lnTo>
                    <a:pt x="139" y="1067"/>
                  </a:lnTo>
                  <a:lnTo>
                    <a:pt x="135" y="1107"/>
                  </a:lnTo>
                  <a:lnTo>
                    <a:pt x="135" y="1147"/>
                  </a:lnTo>
                  <a:lnTo>
                    <a:pt x="140" y="1189"/>
                  </a:lnTo>
                  <a:lnTo>
                    <a:pt x="144" y="1229"/>
                  </a:lnTo>
                  <a:lnTo>
                    <a:pt x="144" y="1269"/>
                  </a:lnTo>
                  <a:lnTo>
                    <a:pt x="139" y="1309"/>
                  </a:lnTo>
                  <a:lnTo>
                    <a:pt x="135" y="1325"/>
                  </a:lnTo>
                  <a:lnTo>
                    <a:pt x="128" y="1347"/>
                  </a:lnTo>
                  <a:lnTo>
                    <a:pt x="119" y="1373"/>
                  </a:lnTo>
                  <a:lnTo>
                    <a:pt x="110" y="1402"/>
                  </a:lnTo>
                  <a:lnTo>
                    <a:pt x="102" y="1429"/>
                  </a:lnTo>
                  <a:lnTo>
                    <a:pt x="99" y="1456"/>
                  </a:lnTo>
                  <a:lnTo>
                    <a:pt x="97" y="1480"/>
                  </a:lnTo>
                  <a:lnTo>
                    <a:pt x="99" y="1500"/>
                  </a:lnTo>
                  <a:lnTo>
                    <a:pt x="128" y="1544"/>
                  </a:lnTo>
                  <a:lnTo>
                    <a:pt x="122" y="1656"/>
                  </a:lnTo>
                  <a:lnTo>
                    <a:pt x="108" y="1660"/>
                  </a:lnTo>
                  <a:lnTo>
                    <a:pt x="99" y="1640"/>
                  </a:lnTo>
                  <a:lnTo>
                    <a:pt x="91" y="1616"/>
                  </a:lnTo>
                  <a:lnTo>
                    <a:pt x="68" y="1607"/>
                  </a:lnTo>
                  <a:lnTo>
                    <a:pt x="62" y="1636"/>
                  </a:lnTo>
                  <a:lnTo>
                    <a:pt x="82" y="1656"/>
                  </a:lnTo>
                  <a:lnTo>
                    <a:pt x="104" y="1678"/>
                  </a:lnTo>
                  <a:lnTo>
                    <a:pt x="119" y="1700"/>
                  </a:lnTo>
                  <a:lnTo>
                    <a:pt x="115" y="1702"/>
                  </a:lnTo>
                  <a:lnTo>
                    <a:pt x="111" y="1702"/>
                  </a:lnTo>
                  <a:lnTo>
                    <a:pt x="110" y="1702"/>
                  </a:lnTo>
                  <a:lnTo>
                    <a:pt x="110" y="1704"/>
                  </a:lnTo>
                  <a:lnTo>
                    <a:pt x="110" y="1704"/>
                  </a:lnTo>
                  <a:lnTo>
                    <a:pt x="110" y="1705"/>
                  </a:lnTo>
                  <a:lnTo>
                    <a:pt x="108" y="1707"/>
                  </a:lnTo>
                  <a:lnTo>
                    <a:pt x="108" y="1713"/>
                  </a:lnTo>
                  <a:lnTo>
                    <a:pt x="119" y="1718"/>
                  </a:lnTo>
                  <a:lnTo>
                    <a:pt x="124" y="1729"/>
                  </a:lnTo>
                  <a:lnTo>
                    <a:pt x="128" y="1744"/>
                  </a:lnTo>
                  <a:lnTo>
                    <a:pt x="124" y="1749"/>
                  </a:lnTo>
                  <a:lnTo>
                    <a:pt x="122" y="1754"/>
                  </a:lnTo>
                  <a:lnTo>
                    <a:pt x="119" y="1760"/>
                  </a:lnTo>
                  <a:lnTo>
                    <a:pt x="115" y="1764"/>
                  </a:lnTo>
                  <a:lnTo>
                    <a:pt x="95" y="1751"/>
                  </a:lnTo>
                  <a:lnTo>
                    <a:pt x="75" y="1740"/>
                  </a:lnTo>
                  <a:lnTo>
                    <a:pt x="57" y="1729"/>
                  </a:lnTo>
                  <a:lnTo>
                    <a:pt x="39" y="1714"/>
                  </a:lnTo>
                  <a:lnTo>
                    <a:pt x="24" y="1696"/>
                  </a:lnTo>
                  <a:lnTo>
                    <a:pt x="11" y="1673"/>
                  </a:lnTo>
                  <a:lnTo>
                    <a:pt x="2" y="1640"/>
                  </a:lnTo>
                  <a:lnTo>
                    <a:pt x="2" y="1607"/>
                  </a:lnTo>
                  <a:lnTo>
                    <a:pt x="6" y="1574"/>
                  </a:lnTo>
                  <a:lnTo>
                    <a:pt x="11" y="1540"/>
                  </a:lnTo>
                  <a:lnTo>
                    <a:pt x="17" y="1505"/>
                  </a:lnTo>
                  <a:lnTo>
                    <a:pt x="19" y="1473"/>
                  </a:lnTo>
                  <a:lnTo>
                    <a:pt x="2" y="1140"/>
                  </a:lnTo>
                  <a:lnTo>
                    <a:pt x="0" y="1105"/>
                  </a:lnTo>
                  <a:lnTo>
                    <a:pt x="2" y="1071"/>
                  </a:lnTo>
                  <a:lnTo>
                    <a:pt x="8" y="1038"/>
                  </a:lnTo>
                  <a:lnTo>
                    <a:pt x="13" y="1005"/>
                  </a:lnTo>
                  <a:lnTo>
                    <a:pt x="15" y="969"/>
                  </a:lnTo>
                  <a:lnTo>
                    <a:pt x="11" y="933"/>
                  </a:lnTo>
                  <a:lnTo>
                    <a:pt x="8" y="904"/>
                  </a:lnTo>
                  <a:lnTo>
                    <a:pt x="6" y="867"/>
                  </a:lnTo>
                  <a:lnTo>
                    <a:pt x="8" y="825"/>
                  </a:lnTo>
                  <a:lnTo>
                    <a:pt x="11" y="782"/>
                  </a:lnTo>
                  <a:lnTo>
                    <a:pt x="17" y="736"/>
                  </a:lnTo>
                  <a:lnTo>
                    <a:pt x="22" y="693"/>
                  </a:lnTo>
                  <a:lnTo>
                    <a:pt x="30" y="653"/>
                  </a:lnTo>
                  <a:lnTo>
                    <a:pt x="39" y="616"/>
                  </a:lnTo>
                  <a:lnTo>
                    <a:pt x="46" y="587"/>
                  </a:lnTo>
                  <a:lnTo>
                    <a:pt x="55" y="567"/>
                  </a:lnTo>
                  <a:lnTo>
                    <a:pt x="75" y="544"/>
                  </a:lnTo>
                  <a:lnTo>
                    <a:pt x="99" y="524"/>
                  </a:lnTo>
                  <a:lnTo>
                    <a:pt x="128" y="509"/>
                  </a:lnTo>
                  <a:lnTo>
                    <a:pt x="159" y="496"/>
                  </a:lnTo>
                  <a:lnTo>
                    <a:pt x="191" y="485"/>
                  </a:lnTo>
                  <a:lnTo>
                    <a:pt x="224" y="476"/>
                  </a:lnTo>
                  <a:lnTo>
                    <a:pt x="257" y="465"/>
                  </a:lnTo>
                  <a:lnTo>
                    <a:pt x="288" y="453"/>
                  </a:lnTo>
                  <a:lnTo>
                    <a:pt x="315" y="436"/>
                  </a:lnTo>
                  <a:lnTo>
                    <a:pt x="339" y="416"/>
                  </a:lnTo>
                  <a:lnTo>
                    <a:pt x="339" y="391"/>
                  </a:lnTo>
                  <a:lnTo>
                    <a:pt x="340" y="364"/>
                  </a:lnTo>
                  <a:lnTo>
                    <a:pt x="340" y="336"/>
                  </a:lnTo>
                  <a:lnTo>
                    <a:pt x="339" y="311"/>
                  </a:lnTo>
                  <a:lnTo>
                    <a:pt x="331" y="293"/>
                  </a:lnTo>
                  <a:lnTo>
                    <a:pt x="322" y="280"/>
                  </a:lnTo>
                  <a:lnTo>
                    <a:pt x="313" y="269"/>
                  </a:lnTo>
                  <a:lnTo>
                    <a:pt x="304" y="254"/>
                  </a:lnTo>
                  <a:lnTo>
                    <a:pt x="299" y="236"/>
                  </a:lnTo>
                  <a:lnTo>
                    <a:pt x="299" y="224"/>
                  </a:lnTo>
                  <a:lnTo>
                    <a:pt x="302" y="214"/>
                  </a:lnTo>
                  <a:lnTo>
                    <a:pt x="306" y="207"/>
                  </a:lnTo>
                  <a:lnTo>
                    <a:pt x="311" y="200"/>
                  </a:lnTo>
                  <a:lnTo>
                    <a:pt x="315" y="193"/>
                  </a:lnTo>
                  <a:lnTo>
                    <a:pt x="302" y="133"/>
                  </a:lnTo>
                  <a:lnTo>
                    <a:pt x="313" y="104"/>
                  </a:lnTo>
                  <a:lnTo>
                    <a:pt x="330" y="74"/>
                  </a:lnTo>
                  <a:lnTo>
                    <a:pt x="353" y="47"/>
                  </a:lnTo>
                  <a:lnTo>
                    <a:pt x="380" y="25"/>
                  </a:lnTo>
                  <a:lnTo>
                    <a:pt x="410" y="9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2025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13" name="Group 62">
              <a:extLst>
                <a:ext uri="{FF2B5EF4-FFF2-40B4-BE49-F238E27FC236}">
                  <a16:creationId xmlns:a16="http://schemas.microsoft.com/office/drawing/2014/main" id="{38B2935A-0073-45F6-8E33-8F032D28F6CC}"/>
                </a:ext>
              </a:extLst>
            </p:cNvPr>
            <p:cNvGrpSpPr/>
            <p:nvPr/>
          </p:nvGrpSpPr>
          <p:grpSpPr>
            <a:xfrm rot="18900000">
              <a:off x="10066374" y="4360768"/>
              <a:ext cx="1196173" cy="911419"/>
              <a:chOff x="11413389" y="3573459"/>
              <a:chExt cx="1196173" cy="911419"/>
            </a:xfrm>
          </p:grpSpPr>
          <p:sp>
            <p:nvSpPr>
              <p:cNvPr id="20" name="Rectangle 23">
                <a:extLst>
                  <a:ext uri="{FF2B5EF4-FFF2-40B4-BE49-F238E27FC236}">
                    <a16:creationId xmlns:a16="http://schemas.microsoft.com/office/drawing/2014/main" id="{2A25A4AE-B4AE-48BF-9CB7-C0767F1B5FE7}"/>
                  </a:ext>
                </a:extLst>
              </p:cNvPr>
              <p:cNvSpPr/>
              <p:nvPr/>
            </p:nvSpPr>
            <p:spPr>
              <a:xfrm>
                <a:off x="11413389" y="3573459"/>
                <a:ext cx="1196173" cy="138033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9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1" name="Rectangle 24">
                <a:extLst>
                  <a:ext uri="{FF2B5EF4-FFF2-40B4-BE49-F238E27FC236}">
                    <a16:creationId xmlns:a16="http://schemas.microsoft.com/office/drawing/2014/main" id="{10A0808E-6B10-450B-9213-24BBE2A9E2CA}"/>
                  </a:ext>
                </a:extLst>
              </p:cNvPr>
              <p:cNvSpPr/>
              <p:nvPr/>
            </p:nvSpPr>
            <p:spPr>
              <a:xfrm>
                <a:off x="11422238" y="3822358"/>
                <a:ext cx="543285" cy="397885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9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2" name="Freeform: Shape 127">
                <a:extLst>
                  <a:ext uri="{FF2B5EF4-FFF2-40B4-BE49-F238E27FC236}">
                    <a16:creationId xmlns:a16="http://schemas.microsoft.com/office/drawing/2014/main" id="{A2EEEF76-B4D3-49BA-99A3-88FC4D0E27E7}"/>
                  </a:ext>
                </a:extLst>
              </p:cNvPr>
              <p:cNvSpPr/>
              <p:nvPr/>
            </p:nvSpPr>
            <p:spPr>
              <a:xfrm>
                <a:off x="11473996" y="3874089"/>
                <a:ext cx="451750" cy="301194"/>
              </a:xfrm>
              <a:custGeom>
                <a:avLst/>
                <a:gdLst>
                  <a:gd name="connsiteX0" fmla="*/ 146903 w 451750"/>
                  <a:gd name="connsiteY0" fmla="*/ 254995 h 301194"/>
                  <a:gd name="connsiteX1" fmla="*/ 442184 w 451750"/>
                  <a:gd name="connsiteY1" fmla="*/ 254995 h 301194"/>
                  <a:gd name="connsiteX2" fmla="*/ 451747 w 451750"/>
                  <a:gd name="connsiteY2" fmla="*/ 264558 h 301194"/>
                  <a:gd name="connsiteX3" fmla="*/ 451747 w 451750"/>
                  <a:gd name="connsiteY3" fmla="*/ 291631 h 301194"/>
                  <a:gd name="connsiteX4" fmla="*/ 442184 w 451750"/>
                  <a:gd name="connsiteY4" fmla="*/ 301194 h 301194"/>
                  <a:gd name="connsiteX5" fmla="*/ 146903 w 451750"/>
                  <a:gd name="connsiteY5" fmla="*/ 301194 h 301194"/>
                  <a:gd name="connsiteX6" fmla="*/ 137340 w 451750"/>
                  <a:gd name="connsiteY6" fmla="*/ 291631 h 301194"/>
                  <a:gd name="connsiteX7" fmla="*/ 137340 w 451750"/>
                  <a:gd name="connsiteY7" fmla="*/ 264558 h 301194"/>
                  <a:gd name="connsiteX8" fmla="*/ 146903 w 451750"/>
                  <a:gd name="connsiteY8" fmla="*/ 254995 h 301194"/>
                  <a:gd name="connsiteX9" fmla="*/ 9563 w 451750"/>
                  <a:gd name="connsiteY9" fmla="*/ 254995 h 301194"/>
                  <a:gd name="connsiteX10" fmla="*/ 83300 w 451750"/>
                  <a:gd name="connsiteY10" fmla="*/ 254995 h 301194"/>
                  <a:gd name="connsiteX11" fmla="*/ 92863 w 451750"/>
                  <a:gd name="connsiteY11" fmla="*/ 264558 h 301194"/>
                  <a:gd name="connsiteX12" fmla="*/ 92863 w 451750"/>
                  <a:gd name="connsiteY12" fmla="*/ 291631 h 301194"/>
                  <a:gd name="connsiteX13" fmla="*/ 83300 w 451750"/>
                  <a:gd name="connsiteY13" fmla="*/ 301194 h 301194"/>
                  <a:gd name="connsiteX14" fmla="*/ 9563 w 451750"/>
                  <a:gd name="connsiteY14" fmla="*/ 301194 h 301194"/>
                  <a:gd name="connsiteX15" fmla="*/ 0 w 451750"/>
                  <a:gd name="connsiteY15" fmla="*/ 291631 h 301194"/>
                  <a:gd name="connsiteX16" fmla="*/ 0 w 451750"/>
                  <a:gd name="connsiteY16" fmla="*/ 264558 h 301194"/>
                  <a:gd name="connsiteX17" fmla="*/ 9563 w 451750"/>
                  <a:gd name="connsiteY17" fmla="*/ 254995 h 301194"/>
                  <a:gd name="connsiteX18" fmla="*/ 146904 w 451750"/>
                  <a:gd name="connsiteY18" fmla="*/ 169997 h 301194"/>
                  <a:gd name="connsiteX19" fmla="*/ 442185 w 451750"/>
                  <a:gd name="connsiteY19" fmla="*/ 169997 h 301194"/>
                  <a:gd name="connsiteX20" fmla="*/ 451748 w 451750"/>
                  <a:gd name="connsiteY20" fmla="*/ 179560 h 301194"/>
                  <a:gd name="connsiteX21" fmla="*/ 451748 w 451750"/>
                  <a:gd name="connsiteY21" fmla="*/ 206633 h 301194"/>
                  <a:gd name="connsiteX22" fmla="*/ 442185 w 451750"/>
                  <a:gd name="connsiteY22" fmla="*/ 216196 h 301194"/>
                  <a:gd name="connsiteX23" fmla="*/ 146904 w 451750"/>
                  <a:gd name="connsiteY23" fmla="*/ 216196 h 301194"/>
                  <a:gd name="connsiteX24" fmla="*/ 137341 w 451750"/>
                  <a:gd name="connsiteY24" fmla="*/ 206633 h 301194"/>
                  <a:gd name="connsiteX25" fmla="*/ 137341 w 451750"/>
                  <a:gd name="connsiteY25" fmla="*/ 179560 h 301194"/>
                  <a:gd name="connsiteX26" fmla="*/ 146904 w 451750"/>
                  <a:gd name="connsiteY26" fmla="*/ 169997 h 301194"/>
                  <a:gd name="connsiteX27" fmla="*/ 9563 w 451750"/>
                  <a:gd name="connsiteY27" fmla="*/ 169997 h 301194"/>
                  <a:gd name="connsiteX28" fmla="*/ 83300 w 451750"/>
                  <a:gd name="connsiteY28" fmla="*/ 169997 h 301194"/>
                  <a:gd name="connsiteX29" fmla="*/ 92863 w 451750"/>
                  <a:gd name="connsiteY29" fmla="*/ 179560 h 301194"/>
                  <a:gd name="connsiteX30" fmla="*/ 92863 w 451750"/>
                  <a:gd name="connsiteY30" fmla="*/ 206633 h 301194"/>
                  <a:gd name="connsiteX31" fmla="*/ 83300 w 451750"/>
                  <a:gd name="connsiteY31" fmla="*/ 216196 h 301194"/>
                  <a:gd name="connsiteX32" fmla="*/ 9563 w 451750"/>
                  <a:gd name="connsiteY32" fmla="*/ 216196 h 301194"/>
                  <a:gd name="connsiteX33" fmla="*/ 0 w 451750"/>
                  <a:gd name="connsiteY33" fmla="*/ 206633 h 301194"/>
                  <a:gd name="connsiteX34" fmla="*/ 0 w 451750"/>
                  <a:gd name="connsiteY34" fmla="*/ 179560 h 301194"/>
                  <a:gd name="connsiteX35" fmla="*/ 9563 w 451750"/>
                  <a:gd name="connsiteY35" fmla="*/ 169997 h 301194"/>
                  <a:gd name="connsiteX36" fmla="*/ 146903 w 451750"/>
                  <a:gd name="connsiteY36" fmla="*/ 84998 h 301194"/>
                  <a:gd name="connsiteX37" fmla="*/ 442184 w 451750"/>
                  <a:gd name="connsiteY37" fmla="*/ 84998 h 301194"/>
                  <a:gd name="connsiteX38" fmla="*/ 451747 w 451750"/>
                  <a:gd name="connsiteY38" fmla="*/ 94561 h 301194"/>
                  <a:gd name="connsiteX39" fmla="*/ 451747 w 451750"/>
                  <a:gd name="connsiteY39" fmla="*/ 121634 h 301194"/>
                  <a:gd name="connsiteX40" fmla="*/ 442184 w 451750"/>
                  <a:gd name="connsiteY40" fmla="*/ 131197 h 301194"/>
                  <a:gd name="connsiteX41" fmla="*/ 146903 w 451750"/>
                  <a:gd name="connsiteY41" fmla="*/ 131197 h 301194"/>
                  <a:gd name="connsiteX42" fmla="*/ 137340 w 451750"/>
                  <a:gd name="connsiteY42" fmla="*/ 121634 h 301194"/>
                  <a:gd name="connsiteX43" fmla="*/ 137340 w 451750"/>
                  <a:gd name="connsiteY43" fmla="*/ 94561 h 301194"/>
                  <a:gd name="connsiteX44" fmla="*/ 146903 w 451750"/>
                  <a:gd name="connsiteY44" fmla="*/ 84998 h 301194"/>
                  <a:gd name="connsiteX45" fmla="*/ 9563 w 451750"/>
                  <a:gd name="connsiteY45" fmla="*/ 84998 h 301194"/>
                  <a:gd name="connsiteX46" fmla="*/ 83300 w 451750"/>
                  <a:gd name="connsiteY46" fmla="*/ 84998 h 301194"/>
                  <a:gd name="connsiteX47" fmla="*/ 92863 w 451750"/>
                  <a:gd name="connsiteY47" fmla="*/ 94561 h 301194"/>
                  <a:gd name="connsiteX48" fmla="*/ 92863 w 451750"/>
                  <a:gd name="connsiteY48" fmla="*/ 121634 h 301194"/>
                  <a:gd name="connsiteX49" fmla="*/ 83300 w 451750"/>
                  <a:gd name="connsiteY49" fmla="*/ 131197 h 301194"/>
                  <a:gd name="connsiteX50" fmla="*/ 9563 w 451750"/>
                  <a:gd name="connsiteY50" fmla="*/ 131197 h 301194"/>
                  <a:gd name="connsiteX51" fmla="*/ 0 w 451750"/>
                  <a:gd name="connsiteY51" fmla="*/ 121634 h 301194"/>
                  <a:gd name="connsiteX52" fmla="*/ 0 w 451750"/>
                  <a:gd name="connsiteY52" fmla="*/ 94561 h 301194"/>
                  <a:gd name="connsiteX53" fmla="*/ 9563 w 451750"/>
                  <a:gd name="connsiteY53" fmla="*/ 84998 h 301194"/>
                  <a:gd name="connsiteX54" fmla="*/ 9564 w 451750"/>
                  <a:gd name="connsiteY54" fmla="*/ 1 h 301194"/>
                  <a:gd name="connsiteX55" fmla="*/ 83301 w 451750"/>
                  <a:gd name="connsiteY55" fmla="*/ 1 h 301194"/>
                  <a:gd name="connsiteX56" fmla="*/ 92864 w 451750"/>
                  <a:gd name="connsiteY56" fmla="*/ 9564 h 301194"/>
                  <a:gd name="connsiteX57" fmla="*/ 92864 w 451750"/>
                  <a:gd name="connsiteY57" fmla="*/ 36637 h 301194"/>
                  <a:gd name="connsiteX58" fmla="*/ 83301 w 451750"/>
                  <a:gd name="connsiteY58" fmla="*/ 46200 h 301194"/>
                  <a:gd name="connsiteX59" fmla="*/ 9564 w 451750"/>
                  <a:gd name="connsiteY59" fmla="*/ 46200 h 301194"/>
                  <a:gd name="connsiteX60" fmla="*/ 1 w 451750"/>
                  <a:gd name="connsiteY60" fmla="*/ 36637 h 301194"/>
                  <a:gd name="connsiteX61" fmla="*/ 1 w 451750"/>
                  <a:gd name="connsiteY61" fmla="*/ 9564 h 301194"/>
                  <a:gd name="connsiteX62" fmla="*/ 9564 w 451750"/>
                  <a:gd name="connsiteY62" fmla="*/ 1 h 301194"/>
                  <a:gd name="connsiteX63" fmla="*/ 146906 w 451750"/>
                  <a:gd name="connsiteY63" fmla="*/ 0 h 301194"/>
                  <a:gd name="connsiteX64" fmla="*/ 442187 w 451750"/>
                  <a:gd name="connsiteY64" fmla="*/ 0 h 301194"/>
                  <a:gd name="connsiteX65" fmla="*/ 451750 w 451750"/>
                  <a:gd name="connsiteY65" fmla="*/ 9563 h 301194"/>
                  <a:gd name="connsiteX66" fmla="*/ 451750 w 451750"/>
                  <a:gd name="connsiteY66" fmla="*/ 36636 h 301194"/>
                  <a:gd name="connsiteX67" fmla="*/ 442187 w 451750"/>
                  <a:gd name="connsiteY67" fmla="*/ 46199 h 301194"/>
                  <a:gd name="connsiteX68" fmla="*/ 146906 w 451750"/>
                  <a:gd name="connsiteY68" fmla="*/ 46199 h 301194"/>
                  <a:gd name="connsiteX69" fmla="*/ 137343 w 451750"/>
                  <a:gd name="connsiteY69" fmla="*/ 36636 h 301194"/>
                  <a:gd name="connsiteX70" fmla="*/ 137343 w 451750"/>
                  <a:gd name="connsiteY70" fmla="*/ 9563 h 301194"/>
                  <a:gd name="connsiteX71" fmla="*/ 146906 w 451750"/>
                  <a:gd name="connsiteY71" fmla="*/ 0 h 3011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</a:cxnLst>
                <a:rect l="l" t="t" r="r" b="b"/>
                <a:pathLst>
                  <a:path w="451750" h="301194">
                    <a:moveTo>
                      <a:pt x="146903" y="254995"/>
                    </a:moveTo>
                    <a:lnTo>
                      <a:pt x="442184" y="254995"/>
                    </a:lnTo>
                    <a:cubicBezTo>
                      <a:pt x="447465" y="254995"/>
                      <a:pt x="451747" y="259277"/>
                      <a:pt x="451747" y="264558"/>
                    </a:cubicBezTo>
                    <a:lnTo>
                      <a:pt x="451747" y="291631"/>
                    </a:lnTo>
                    <a:cubicBezTo>
                      <a:pt x="451747" y="296912"/>
                      <a:pt x="447465" y="301194"/>
                      <a:pt x="442184" y="301194"/>
                    </a:cubicBezTo>
                    <a:lnTo>
                      <a:pt x="146903" y="301194"/>
                    </a:lnTo>
                    <a:cubicBezTo>
                      <a:pt x="141622" y="301194"/>
                      <a:pt x="137340" y="296912"/>
                      <a:pt x="137340" y="291631"/>
                    </a:cubicBezTo>
                    <a:lnTo>
                      <a:pt x="137340" y="264558"/>
                    </a:lnTo>
                    <a:cubicBezTo>
                      <a:pt x="137340" y="259277"/>
                      <a:pt x="141622" y="254995"/>
                      <a:pt x="146903" y="254995"/>
                    </a:cubicBezTo>
                    <a:close/>
                    <a:moveTo>
                      <a:pt x="9563" y="254995"/>
                    </a:moveTo>
                    <a:lnTo>
                      <a:pt x="83300" y="254995"/>
                    </a:lnTo>
                    <a:cubicBezTo>
                      <a:pt x="88581" y="254995"/>
                      <a:pt x="92863" y="259277"/>
                      <a:pt x="92863" y="264558"/>
                    </a:cubicBezTo>
                    <a:lnTo>
                      <a:pt x="92863" y="291631"/>
                    </a:lnTo>
                    <a:cubicBezTo>
                      <a:pt x="92863" y="296912"/>
                      <a:pt x="88581" y="301194"/>
                      <a:pt x="83300" y="301194"/>
                    </a:cubicBezTo>
                    <a:lnTo>
                      <a:pt x="9563" y="301194"/>
                    </a:lnTo>
                    <a:cubicBezTo>
                      <a:pt x="4282" y="301194"/>
                      <a:pt x="0" y="296912"/>
                      <a:pt x="0" y="291631"/>
                    </a:cubicBezTo>
                    <a:lnTo>
                      <a:pt x="0" y="264558"/>
                    </a:lnTo>
                    <a:cubicBezTo>
                      <a:pt x="0" y="259277"/>
                      <a:pt x="4282" y="254995"/>
                      <a:pt x="9563" y="254995"/>
                    </a:cubicBezTo>
                    <a:close/>
                    <a:moveTo>
                      <a:pt x="146904" y="169997"/>
                    </a:moveTo>
                    <a:lnTo>
                      <a:pt x="442185" y="169997"/>
                    </a:lnTo>
                    <a:cubicBezTo>
                      <a:pt x="447466" y="169997"/>
                      <a:pt x="451748" y="174279"/>
                      <a:pt x="451748" y="179560"/>
                    </a:cubicBezTo>
                    <a:lnTo>
                      <a:pt x="451748" y="206633"/>
                    </a:lnTo>
                    <a:cubicBezTo>
                      <a:pt x="451748" y="211914"/>
                      <a:pt x="447466" y="216196"/>
                      <a:pt x="442185" y="216196"/>
                    </a:cubicBezTo>
                    <a:lnTo>
                      <a:pt x="146904" y="216196"/>
                    </a:lnTo>
                    <a:cubicBezTo>
                      <a:pt x="141623" y="216196"/>
                      <a:pt x="137341" y="211914"/>
                      <a:pt x="137341" y="206633"/>
                    </a:cubicBezTo>
                    <a:lnTo>
                      <a:pt x="137341" y="179560"/>
                    </a:lnTo>
                    <a:cubicBezTo>
                      <a:pt x="137341" y="174279"/>
                      <a:pt x="141623" y="169997"/>
                      <a:pt x="146904" y="169997"/>
                    </a:cubicBezTo>
                    <a:close/>
                    <a:moveTo>
                      <a:pt x="9563" y="169997"/>
                    </a:moveTo>
                    <a:lnTo>
                      <a:pt x="83300" y="169997"/>
                    </a:lnTo>
                    <a:cubicBezTo>
                      <a:pt x="88581" y="169997"/>
                      <a:pt x="92863" y="174279"/>
                      <a:pt x="92863" y="179560"/>
                    </a:cubicBezTo>
                    <a:lnTo>
                      <a:pt x="92863" y="206633"/>
                    </a:lnTo>
                    <a:cubicBezTo>
                      <a:pt x="92863" y="211914"/>
                      <a:pt x="88581" y="216196"/>
                      <a:pt x="83300" y="216196"/>
                    </a:cubicBezTo>
                    <a:lnTo>
                      <a:pt x="9563" y="216196"/>
                    </a:lnTo>
                    <a:cubicBezTo>
                      <a:pt x="4282" y="216196"/>
                      <a:pt x="0" y="211914"/>
                      <a:pt x="0" y="206633"/>
                    </a:cubicBezTo>
                    <a:lnTo>
                      <a:pt x="0" y="179560"/>
                    </a:lnTo>
                    <a:cubicBezTo>
                      <a:pt x="0" y="174279"/>
                      <a:pt x="4282" y="169997"/>
                      <a:pt x="9563" y="169997"/>
                    </a:cubicBezTo>
                    <a:close/>
                    <a:moveTo>
                      <a:pt x="146903" y="84998"/>
                    </a:moveTo>
                    <a:lnTo>
                      <a:pt x="442184" y="84998"/>
                    </a:lnTo>
                    <a:cubicBezTo>
                      <a:pt x="447465" y="84998"/>
                      <a:pt x="451747" y="89280"/>
                      <a:pt x="451747" y="94561"/>
                    </a:cubicBezTo>
                    <a:lnTo>
                      <a:pt x="451747" y="121634"/>
                    </a:lnTo>
                    <a:cubicBezTo>
                      <a:pt x="451747" y="126915"/>
                      <a:pt x="447465" y="131197"/>
                      <a:pt x="442184" y="131197"/>
                    </a:cubicBezTo>
                    <a:lnTo>
                      <a:pt x="146903" y="131197"/>
                    </a:lnTo>
                    <a:cubicBezTo>
                      <a:pt x="141622" y="131197"/>
                      <a:pt x="137340" y="126915"/>
                      <a:pt x="137340" y="121634"/>
                    </a:cubicBezTo>
                    <a:lnTo>
                      <a:pt x="137340" y="94561"/>
                    </a:lnTo>
                    <a:cubicBezTo>
                      <a:pt x="137340" y="89280"/>
                      <a:pt x="141622" y="84998"/>
                      <a:pt x="146903" y="84998"/>
                    </a:cubicBezTo>
                    <a:close/>
                    <a:moveTo>
                      <a:pt x="9563" y="84998"/>
                    </a:moveTo>
                    <a:lnTo>
                      <a:pt x="83300" y="84998"/>
                    </a:lnTo>
                    <a:cubicBezTo>
                      <a:pt x="88581" y="84998"/>
                      <a:pt x="92863" y="89280"/>
                      <a:pt x="92863" y="94561"/>
                    </a:cubicBezTo>
                    <a:lnTo>
                      <a:pt x="92863" y="121634"/>
                    </a:lnTo>
                    <a:cubicBezTo>
                      <a:pt x="92863" y="126915"/>
                      <a:pt x="88581" y="131197"/>
                      <a:pt x="83300" y="131197"/>
                    </a:cubicBezTo>
                    <a:lnTo>
                      <a:pt x="9563" y="131197"/>
                    </a:lnTo>
                    <a:cubicBezTo>
                      <a:pt x="4282" y="131197"/>
                      <a:pt x="0" y="126915"/>
                      <a:pt x="0" y="121634"/>
                    </a:cubicBezTo>
                    <a:lnTo>
                      <a:pt x="0" y="94561"/>
                    </a:lnTo>
                    <a:cubicBezTo>
                      <a:pt x="0" y="89280"/>
                      <a:pt x="4282" y="84998"/>
                      <a:pt x="9563" y="84998"/>
                    </a:cubicBezTo>
                    <a:close/>
                    <a:moveTo>
                      <a:pt x="9564" y="1"/>
                    </a:moveTo>
                    <a:lnTo>
                      <a:pt x="83301" y="1"/>
                    </a:lnTo>
                    <a:cubicBezTo>
                      <a:pt x="88582" y="1"/>
                      <a:pt x="92864" y="4283"/>
                      <a:pt x="92864" y="9564"/>
                    </a:cubicBezTo>
                    <a:lnTo>
                      <a:pt x="92864" y="36637"/>
                    </a:lnTo>
                    <a:cubicBezTo>
                      <a:pt x="92864" y="41918"/>
                      <a:pt x="88582" y="46200"/>
                      <a:pt x="83301" y="46200"/>
                    </a:cubicBezTo>
                    <a:lnTo>
                      <a:pt x="9564" y="46200"/>
                    </a:lnTo>
                    <a:cubicBezTo>
                      <a:pt x="4283" y="46200"/>
                      <a:pt x="1" y="41918"/>
                      <a:pt x="1" y="36637"/>
                    </a:cubicBezTo>
                    <a:lnTo>
                      <a:pt x="1" y="9564"/>
                    </a:lnTo>
                    <a:cubicBezTo>
                      <a:pt x="1" y="4283"/>
                      <a:pt x="4283" y="1"/>
                      <a:pt x="9564" y="1"/>
                    </a:cubicBezTo>
                    <a:close/>
                    <a:moveTo>
                      <a:pt x="146906" y="0"/>
                    </a:moveTo>
                    <a:lnTo>
                      <a:pt x="442187" y="0"/>
                    </a:lnTo>
                    <a:cubicBezTo>
                      <a:pt x="447468" y="0"/>
                      <a:pt x="451750" y="4282"/>
                      <a:pt x="451750" y="9563"/>
                    </a:cubicBezTo>
                    <a:lnTo>
                      <a:pt x="451750" y="36636"/>
                    </a:lnTo>
                    <a:cubicBezTo>
                      <a:pt x="451750" y="41917"/>
                      <a:pt x="447468" y="46199"/>
                      <a:pt x="442187" y="46199"/>
                    </a:cubicBezTo>
                    <a:lnTo>
                      <a:pt x="146906" y="46199"/>
                    </a:lnTo>
                    <a:cubicBezTo>
                      <a:pt x="141625" y="46199"/>
                      <a:pt x="137343" y="41917"/>
                      <a:pt x="137343" y="36636"/>
                    </a:cubicBezTo>
                    <a:lnTo>
                      <a:pt x="137343" y="9563"/>
                    </a:lnTo>
                    <a:cubicBezTo>
                      <a:pt x="137343" y="4282"/>
                      <a:pt x="141625" y="0"/>
                      <a:pt x="146906" y="0"/>
                    </a:cubicBezTo>
                    <a:close/>
                  </a:path>
                </a:pathLst>
              </a:custGeom>
              <a:solidFill>
                <a:sysClr val="windowText" lastClr="000000">
                  <a:alpha val="20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9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3" name="Rectangle 33">
                <a:extLst>
                  <a:ext uri="{FF2B5EF4-FFF2-40B4-BE49-F238E27FC236}">
                    <a16:creationId xmlns:a16="http://schemas.microsoft.com/office/drawing/2014/main" id="{2C4B9A0A-9C67-45FA-ABC0-96C3E1DF352D}"/>
                  </a:ext>
                </a:extLst>
              </p:cNvPr>
              <p:cNvSpPr/>
              <p:nvPr/>
            </p:nvSpPr>
            <p:spPr>
              <a:xfrm>
                <a:off x="12066277" y="3822357"/>
                <a:ext cx="543285" cy="397885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9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4" name="Freeform: Shape 34">
                <a:extLst>
                  <a:ext uri="{FF2B5EF4-FFF2-40B4-BE49-F238E27FC236}">
                    <a16:creationId xmlns:a16="http://schemas.microsoft.com/office/drawing/2014/main" id="{8EEBB4B1-496B-420D-9EEE-222055FBA6AC}"/>
                  </a:ext>
                </a:extLst>
              </p:cNvPr>
              <p:cNvSpPr/>
              <p:nvPr/>
            </p:nvSpPr>
            <p:spPr>
              <a:xfrm>
                <a:off x="12140596" y="3858434"/>
                <a:ext cx="394645" cy="307976"/>
              </a:xfrm>
              <a:custGeom>
                <a:avLst/>
                <a:gdLst>
                  <a:gd name="connsiteX0" fmla="*/ 0 w 785813"/>
                  <a:gd name="connsiteY0" fmla="*/ 527286 h 700821"/>
                  <a:gd name="connsiteX1" fmla="*/ 69056 w 785813"/>
                  <a:gd name="connsiteY1" fmla="*/ 470136 h 700821"/>
                  <a:gd name="connsiteX2" fmla="*/ 109538 w 785813"/>
                  <a:gd name="connsiteY2" fmla="*/ 441561 h 700821"/>
                  <a:gd name="connsiteX3" fmla="*/ 192881 w 785813"/>
                  <a:gd name="connsiteY3" fmla="*/ 529667 h 700821"/>
                  <a:gd name="connsiteX4" fmla="*/ 204788 w 785813"/>
                  <a:gd name="connsiteY4" fmla="*/ 1030 h 700821"/>
                  <a:gd name="connsiteX5" fmla="*/ 290513 w 785813"/>
                  <a:gd name="connsiteY5" fmla="*/ 686830 h 700821"/>
                  <a:gd name="connsiteX6" fmla="*/ 447675 w 785813"/>
                  <a:gd name="connsiteY6" fmla="*/ 451086 h 700821"/>
                  <a:gd name="connsiteX7" fmla="*/ 581025 w 785813"/>
                  <a:gd name="connsiteY7" fmla="*/ 310592 h 700821"/>
                  <a:gd name="connsiteX8" fmla="*/ 745331 w 785813"/>
                  <a:gd name="connsiteY8" fmla="*/ 422511 h 700821"/>
                  <a:gd name="connsiteX9" fmla="*/ 785813 w 785813"/>
                  <a:gd name="connsiteY9" fmla="*/ 448705 h 700821"/>
                  <a:gd name="connsiteX0" fmla="*/ 0 w 785813"/>
                  <a:gd name="connsiteY0" fmla="*/ 527286 h 700821"/>
                  <a:gd name="connsiteX1" fmla="*/ 69056 w 785813"/>
                  <a:gd name="connsiteY1" fmla="*/ 470136 h 700821"/>
                  <a:gd name="connsiteX2" fmla="*/ 109538 w 785813"/>
                  <a:gd name="connsiteY2" fmla="*/ 441561 h 700821"/>
                  <a:gd name="connsiteX3" fmla="*/ 192881 w 785813"/>
                  <a:gd name="connsiteY3" fmla="*/ 529667 h 700821"/>
                  <a:gd name="connsiteX4" fmla="*/ 204788 w 785813"/>
                  <a:gd name="connsiteY4" fmla="*/ 1030 h 700821"/>
                  <a:gd name="connsiteX5" fmla="*/ 290513 w 785813"/>
                  <a:gd name="connsiteY5" fmla="*/ 686830 h 700821"/>
                  <a:gd name="connsiteX6" fmla="*/ 447675 w 785813"/>
                  <a:gd name="connsiteY6" fmla="*/ 451086 h 700821"/>
                  <a:gd name="connsiteX7" fmla="*/ 581025 w 785813"/>
                  <a:gd name="connsiteY7" fmla="*/ 310592 h 700821"/>
                  <a:gd name="connsiteX8" fmla="*/ 745331 w 785813"/>
                  <a:gd name="connsiteY8" fmla="*/ 422511 h 700821"/>
                  <a:gd name="connsiteX9" fmla="*/ 785813 w 785813"/>
                  <a:gd name="connsiteY9" fmla="*/ 448705 h 700821"/>
                  <a:gd name="connsiteX0" fmla="*/ 0 w 785813"/>
                  <a:gd name="connsiteY0" fmla="*/ 527286 h 700821"/>
                  <a:gd name="connsiteX1" fmla="*/ 69056 w 785813"/>
                  <a:gd name="connsiteY1" fmla="*/ 470136 h 700821"/>
                  <a:gd name="connsiteX2" fmla="*/ 109538 w 785813"/>
                  <a:gd name="connsiteY2" fmla="*/ 441561 h 700821"/>
                  <a:gd name="connsiteX3" fmla="*/ 192881 w 785813"/>
                  <a:gd name="connsiteY3" fmla="*/ 529667 h 700821"/>
                  <a:gd name="connsiteX4" fmla="*/ 204788 w 785813"/>
                  <a:gd name="connsiteY4" fmla="*/ 1030 h 700821"/>
                  <a:gd name="connsiteX5" fmla="*/ 290513 w 785813"/>
                  <a:gd name="connsiteY5" fmla="*/ 686830 h 700821"/>
                  <a:gd name="connsiteX6" fmla="*/ 447675 w 785813"/>
                  <a:gd name="connsiteY6" fmla="*/ 451086 h 700821"/>
                  <a:gd name="connsiteX7" fmla="*/ 581025 w 785813"/>
                  <a:gd name="connsiteY7" fmla="*/ 310592 h 700821"/>
                  <a:gd name="connsiteX8" fmla="*/ 745331 w 785813"/>
                  <a:gd name="connsiteY8" fmla="*/ 422511 h 700821"/>
                  <a:gd name="connsiteX9" fmla="*/ 785813 w 785813"/>
                  <a:gd name="connsiteY9" fmla="*/ 448705 h 700821"/>
                  <a:gd name="connsiteX0" fmla="*/ 0 w 785813"/>
                  <a:gd name="connsiteY0" fmla="*/ 527286 h 700821"/>
                  <a:gd name="connsiteX1" fmla="*/ 69056 w 785813"/>
                  <a:gd name="connsiteY1" fmla="*/ 471064 h 700821"/>
                  <a:gd name="connsiteX2" fmla="*/ 109538 w 785813"/>
                  <a:gd name="connsiteY2" fmla="*/ 441561 h 700821"/>
                  <a:gd name="connsiteX3" fmla="*/ 192881 w 785813"/>
                  <a:gd name="connsiteY3" fmla="*/ 529667 h 700821"/>
                  <a:gd name="connsiteX4" fmla="*/ 204788 w 785813"/>
                  <a:gd name="connsiteY4" fmla="*/ 1030 h 700821"/>
                  <a:gd name="connsiteX5" fmla="*/ 290513 w 785813"/>
                  <a:gd name="connsiteY5" fmla="*/ 686830 h 700821"/>
                  <a:gd name="connsiteX6" fmla="*/ 447675 w 785813"/>
                  <a:gd name="connsiteY6" fmla="*/ 451086 h 700821"/>
                  <a:gd name="connsiteX7" fmla="*/ 581025 w 785813"/>
                  <a:gd name="connsiteY7" fmla="*/ 310592 h 700821"/>
                  <a:gd name="connsiteX8" fmla="*/ 745331 w 785813"/>
                  <a:gd name="connsiteY8" fmla="*/ 422511 h 700821"/>
                  <a:gd name="connsiteX9" fmla="*/ 785813 w 785813"/>
                  <a:gd name="connsiteY9" fmla="*/ 448705 h 700821"/>
                  <a:gd name="connsiteX0" fmla="*/ 0 w 785813"/>
                  <a:gd name="connsiteY0" fmla="*/ 527286 h 700821"/>
                  <a:gd name="connsiteX1" fmla="*/ 69056 w 785813"/>
                  <a:gd name="connsiteY1" fmla="*/ 471064 h 700821"/>
                  <a:gd name="connsiteX2" fmla="*/ 91915 w 785813"/>
                  <a:gd name="connsiteY2" fmla="*/ 443416 h 700821"/>
                  <a:gd name="connsiteX3" fmla="*/ 192881 w 785813"/>
                  <a:gd name="connsiteY3" fmla="*/ 529667 h 700821"/>
                  <a:gd name="connsiteX4" fmla="*/ 204788 w 785813"/>
                  <a:gd name="connsiteY4" fmla="*/ 1030 h 700821"/>
                  <a:gd name="connsiteX5" fmla="*/ 290513 w 785813"/>
                  <a:gd name="connsiteY5" fmla="*/ 686830 h 700821"/>
                  <a:gd name="connsiteX6" fmla="*/ 447675 w 785813"/>
                  <a:gd name="connsiteY6" fmla="*/ 451086 h 700821"/>
                  <a:gd name="connsiteX7" fmla="*/ 581025 w 785813"/>
                  <a:gd name="connsiteY7" fmla="*/ 310592 h 700821"/>
                  <a:gd name="connsiteX8" fmla="*/ 745331 w 785813"/>
                  <a:gd name="connsiteY8" fmla="*/ 422511 h 700821"/>
                  <a:gd name="connsiteX9" fmla="*/ 785813 w 785813"/>
                  <a:gd name="connsiteY9" fmla="*/ 448705 h 700821"/>
                  <a:gd name="connsiteX0" fmla="*/ 0 w 785813"/>
                  <a:gd name="connsiteY0" fmla="*/ 527286 h 700821"/>
                  <a:gd name="connsiteX1" fmla="*/ 66273 w 785813"/>
                  <a:gd name="connsiteY1" fmla="*/ 486832 h 700821"/>
                  <a:gd name="connsiteX2" fmla="*/ 91915 w 785813"/>
                  <a:gd name="connsiteY2" fmla="*/ 443416 h 700821"/>
                  <a:gd name="connsiteX3" fmla="*/ 192881 w 785813"/>
                  <a:gd name="connsiteY3" fmla="*/ 529667 h 700821"/>
                  <a:gd name="connsiteX4" fmla="*/ 204788 w 785813"/>
                  <a:gd name="connsiteY4" fmla="*/ 1030 h 700821"/>
                  <a:gd name="connsiteX5" fmla="*/ 290513 w 785813"/>
                  <a:gd name="connsiteY5" fmla="*/ 686830 h 700821"/>
                  <a:gd name="connsiteX6" fmla="*/ 447675 w 785813"/>
                  <a:gd name="connsiteY6" fmla="*/ 451086 h 700821"/>
                  <a:gd name="connsiteX7" fmla="*/ 581025 w 785813"/>
                  <a:gd name="connsiteY7" fmla="*/ 310592 h 700821"/>
                  <a:gd name="connsiteX8" fmla="*/ 745331 w 785813"/>
                  <a:gd name="connsiteY8" fmla="*/ 422511 h 700821"/>
                  <a:gd name="connsiteX9" fmla="*/ 785813 w 785813"/>
                  <a:gd name="connsiteY9" fmla="*/ 448705 h 700821"/>
                  <a:gd name="connsiteX0" fmla="*/ 0 w 785813"/>
                  <a:gd name="connsiteY0" fmla="*/ 527286 h 700821"/>
                  <a:gd name="connsiteX1" fmla="*/ 66273 w 785813"/>
                  <a:gd name="connsiteY1" fmla="*/ 486832 h 700821"/>
                  <a:gd name="connsiteX2" fmla="*/ 91915 w 785813"/>
                  <a:gd name="connsiteY2" fmla="*/ 443416 h 700821"/>
                  <a:gd name="connsiteX3" fmla="*/ 192881 w 785813"/>
                  <a:gd name="connsiteY3" fmla="*/ 529667 h 700821"/>
                  <a:gd name="connsiteX4" fmla="*/ 204788 w 785813"/>
                  <a:gd name="connsiteY4" fmla="*/ 1030 h 700821"/>
                  <a:gd name="connsiteX5" fmla="*/ 290513 w 785813"/>
                  <a:gd name="connsiteY5" fmla="*/ 686830 h 700821"/>
                  <a:gd name="connsiteX6" fmla="*/ 447675 w 785813"/>
                  <a:gd name="connsiteY6" fmla="*/ 451086 h 700821"/>
                  <a:gd name="connsiteX7" fmla="*/ 581025 w 785813"/>
                  <a:gd name="connsiteY7" fmla="*/ 310592 h 700821"/>
                  <a:gd name="connsiteX8" fmla="*/ 745331 w 785813"/>
                  <a:gd name="connsiteY8" fmla="*/ 422511 h 700821"/>
                  <a:gd name="connsiteX9" fmla="*/ 785813 w 785813"/>
                  <a:gd name="connsiteY9" fmla="*/ 448705 h 700821"/>
                  <a:gd name="connsiteX0" fmla="*/ 0 w 785813"/>
                  <a:gd name="connsiteY0" fmla="*/ 527286 h 700821"/>
                  <a:gd name="connsiteX1" fmla="*/ 66273 w 785813"/>
                  <a:gd name="connsiteY1" fmla="*/ 486832 h 700821"/>
                  <a:gd name="connsiteX2" fmla="*/ 91915 w 785813"/>
                  <a:gd name="connsiteY2" fmla="*/ 443416 h 700821"/>
                  <a:gd name="connsiteX3" fmla="*/ 192881 w 785813"/>
                  <a:gd name="connsiteY3" fmla="*/ 529667 h 700821"/>
                  <a:gd name="connsiteX4" fmla="*/ 204788 w 785813"/>
                  <a:gd name="connsiteY4" fmla="*/ 1030 h 700821"/>
                  <a:gd name="connsiteX5" fmla="*/ 290513 w 785813"/>
                  <a:gd name="connsiteY5" fmla="*/ 686830 h 700821"/>
                  <a:gd name="connsiteX6" fmla="*/ 447675 w 785813"/>
                  <a:gd name="connsiteY6" fmla="*/ 451086 h 700821"/>
                  <a:gd name="connsiteX7" fmla="*/ 581025 w 785813"/>
                  <a:gd name="connsiteY7" fmla="*/ 310592 h 700821"/>
                  <a:gd name="connsiteX8" fmla="*/ 745331 w 785813"/>
                  <a:gd name="connsiteY8" fmla="*/ 422511 h 700821"/>
                  <a:gd name="connsiteX9" fmla="*/ 785813 w 785813"/>
                  <a:gd name="connsiteY9" fmla="*/ 448705 h 700821"/>
                  <a:gd name="connsiteX0" fmla="*/ 0 w 785813"/>
                  <a:gd name="connsiteY0" fmla="*/ 527286 h 700821"/>
                  <a:gd name="connsiteX1" fmla="*/ 62563 w 785813"/>
                  <a:gd name="connsiteY1" fmla="*/ 487760 h 700821"/>
                  <a:gd name="connsiteX2" fmla="*/ 91915 w 785813"/>
                  <a:gd name="connsiteY2" fmla="*/ 443416 h 700821"/>
                  <a:gd name="connsiteX3" fmla="*/ 192881 w 785813"/>
                  <a:gd name="connsiteY3" fmla="*/ 529667 h 700821"/>
                  <a:gd name="connsiteX4" fmla="*/ 204788 w 785813"/>
                  <a:gd name="connsiteY4" fmla="*/ 1030 h 700821"/>
                  <a:gd name="connsiteX5" fmla="*/ 290513 w 785813"/>
                  <a:gd name="connsiteY5" fmla="*/ 686830 h 700821"/>
                  <a:gd name="connsiteX6" fmla="*/ 447675 w 785813"/>
                  <a:gd name="connsiteY6" fmla="*/ 451086 h 700821"/>
                  <a:gd name="connsiteX7" fmla="*/ 581025 w 785813"/>
                  <a:gd name="connsiteY7" fmla="*/ 310592 h 700821"/>
                  <a:gd name="connsiteX8" fmla="*/ 745331 w 785813"/>
                  <a:gd name="connsiteY8" fmla="*/ 422511 h 700821"/>
                  <a:gd name="connsiteX9" fmla="*/ 785813 w 785813"/>
                  <a:gd name="connsiteY9" fmla="*/ 448705 h 700821"/>
                  <a:gd name="connsiteX0" fmla="*/ 0 w 785813"/>
                  <a:gd name="connsiteY0" fmla="*/ 527286 h 700821"/>
                  <a:gd name="connsiteX1" fmla="*/ 62563 w 785813"/>
                  <a:gd name="connsiteY1" fmla="*/ 487760 h 700821"/>
                  <a:gd name="connsiteX2" fmla="*/ 91915 w 785813"/>
                  <a:gd name="connsiteY2" fmla="*/ 443416 h 700821"/>
                  <a:gd name="connsiteX3" fmla="*/ 192881 w 785813"/>
                  <a:gd name="connsiteY3" fmla="*/ 529667 h 700821"/>
                  <a:gd name="connsiteX4" fmla="*/ 204788 w 785813"/>
                  <a:gd name="connsiteY4" fmla="*/ 1030 h 700821"/>
                  <a:gd name="connsiteX5" fmla="*/ 290513 w 785813"/>
                  <a:gd name="connsiteY5" fmla="*/ 686830 h 700821"/>
                  <a:gd name="connsiteX6" fmla="*/ 447675 w 785813"/>
                  <a:gd name="connsiteY6" fmla="*/ 451086 h 700821"/>
                  <a:gd name="connsiteX7" fmla="*/ 581025 w 785813"/>
                  <a:gd name="connsiteY7" fmla="*/ 310592 h 700821"/>
                  <a:gd name="connsiteX8" fmla="*/ 745331 w 785813"/>
                  <a:gd name="connsiteY8" fmla="*/ 422511 h 700821"/>
                  <a:gd name="connsiteX9" fmla="*/ 785813 w 785813"/>
                  <a:gd name="connsiteY9" fmla="*/ 448705 h 700821"/>
                  <a:gd name="connsiteX0" fmla="*/ 0 w 785813"/>
                  <a:gd name="connsiteY0" fmla="*/ 527286 h 700821"/>
                  <a:gd name="connsiteX1" fmla="*/ 62563 w 785813"/>
                  <a:gd name="connsiteY1" fmla="*/ 487760 h 700821"/>
                  <a:gd name="connsiteX2" fmla="*/ 91915 w 785813"/>
                  <a:gd name="connsiteY2" fmla="*/ 443416 h 700821"/>
                  <a:gd name="connsiteX3" fmla="*/ 192881 w 785813"/>
                  <a:gd name="connsiteY3" fmla="*/ 529667 h 700821"/>
                  <a:gd name="connsiteX4" fmla="*/ 204788 w 785813"/>
                  <a:gd name="connsiteY4" fmla="*/ 1030 h 700821"/>
                  <a:gd name="connsiteX5" fmla="*/ 290513 w 785813"/>
                  <a:gd name="connsiteY5" fmla="*/ 686830 h 700821"/>
                  <a:gd name="connsiteX6" fmla="*/ 447675 w 785813"/>
                  <a:gd name="connsiteY6" fmla="*/ 451086 h 700821"/>
                  <a:gd name="connsiteX7" fmla="*/ 581025 w 785813"/>
                  <a:gd name="connsiteY7" fmla="*/ 310592 h 700821"/>
                  <a:gd name="connsiteX8" fmla="*/ 745331 w 785813"/>
                  <a:gd name="connsiteY8" fmla="*/ 422511 h 700821"/>
                  <a:gd name="connsiteX9" fmla="*/ 785813 w 785813"/>
                  <a:gd name="connsiteY9" fmla="*/ 448705 h 700821"/>
                  <a:gd name="connsiteX0" fmla="*/ 0 w 785813"/>
                  <a:gd name="connsiteY0" fmla="*/ 527288 h 700823"/>
                  <a:gd name="connsiteX1" fmla="*/ 62563 w 785813"/>
                  <a:gd name="connsiteY1" fmla="*/ 487762 h 700823"/>
                  <a:gd name="connsiteX2" fmla="*/ 88205 w 785813"/>
                  <a:gd name="connsiteY2" fmla="*/ 448983 h 700823"/>
                  <a:gd name="connsiteX3" fmla="*/ 192881 w 785813"/>
                  <a:gd name="connsiteY3" fmla="*/ 529669 h 700823"/>
                  <a:gd name="connsiteX4" fmla="*/ 204788 w 785813"/>
                  <a:gd name="connsiteY4" fmla="*/ 1032 h 700823"/>
                  <a:gd name="connsiteX5" fmla="*/ 290513 w 785813"/>
                  <a:gd name="connsiteY5" fmla="*/ 686832 h 700823"/>
                  <a:gd name="connsiteX6" fmla="*/ 447675 w 785813"/>
                  <a:gd name="connsiteY6" fmla="*/ 451088 h 700823"/>
                  <a:gd name="connsiteX7" fmla="*/ 581025 w 785813"/>
                  <a:gd name="connsiteY7" fmla="*/ 310594 h 700823"/>
                  <a:gd name="connsiteX8" fmla="*/ 745331 w 785813"/>
                  <a:gd name="connsiteY8" fmla="*/ 422513 h 700823"/>
                  <a:gd name="connsiteX9" fmla="*/ 785813 w 785813"/>
                  <a:gd name="connsiteY9" fmla="*/ 448707 h 700823"/>
                  <a:gd name="connsiteX0" fmla="*/ 0 w 785813"/>
                  <a:gd name="connsiteY0" fmla="*/ 527288 h 700823"/>
                  <a:gd name="connsiteX1" fmla="*/ 62563 w 785813"/>
                  <a:gd name="connsiteY1" fmla="*/ 487762 h 700823"/>
                  <a:gd name="connsiteX2" fmla="*/ 88205 w 785813"/>
                  <a:gd name="connsiteY2" fmla="*/ 448983 h 700823"/>
                  <a:gd name="connsiteX3" fmla="*/ 192881 w 785813"/>
                  <a:gd name="connsiteY3" fmla="*/ 529669 h 700823"/>
                  <a:gd name="connsiteX4" fmla="*/ 204788 w 785813"/>
                  <a:gd name="connsiteY4" fmla="*/ 1032 h 700823"/>
                  <a:gd name="connsiteX5" fmla="*/ 290513 w 785813"/>
                  <a:gd name="connsiteY5" fmla="*/ 686832 h 700823"/>
                  <a:gd name="connsiteX6" fmla="*/ 447675 w 785813"/>
                  <a:gd name="connsiteY6" fmla="*/ 451088 h 700823"/>
                  <a:gd name="connsiteX7" fmla="*/ 581025 w 785813"/>
                  <a:gd name="connsiteY7" fmla="*/ 310594 h 700823"/>
                  <a:gd name="connsiteX8" fmla="*/ 745331 w 785813"/>
                  <a:gd name="connsiteY8" fmla="*/ 422513 h 700823"/>
                  <a:gd name="connsiteX9" fmla="*/ 785813 w 785813"/>
                  <a:gd name="connsiteY9" fmla="*/ 448707 h 700823"/>
                  <a:gd name="connsiteX0" fmla="*/ 0 w 785813"/>
                  <a:gd name="connsiteY0" fmla="*/ 527288 h 700823"/>
                  <a:gd name="connsiteX1" fmla="*/ 62563 w 785813"/>
                  <a:gd name="connsiteY1" fmla="*/ 487762 h 700823"/>
                  <a:gd name="connsiteX2" fmla="*/ 88205 w 785813"/>
                  <a:gd name="connsiteY2" fmla="*/ 448983 h 700823"/>
                  <a:gd name="connsiteX3" fmla="*/ 192881 w 785813"/>
                  <a:gd name="connsiteY3" fmla="*/ 529669 h 700823"/>
                  <a:gd name="connsiteX4" fmla="*/ 204788 w 785813"/>
                  <a:gd name="connsiteY4" fmla="*/ 1032 h 700823"/>
                  <a:gd name="connsiteX5" fmla="*/ 290513 w 785813"/>
                  <a:gd name="connsiteY5" fmla="*/ 686832 h 700823"/>
                  <a:gd name="connsiteX6" fmla="*/ 447675 w 785813"/>
                  <a:gd name="connsiteY6" fmla="*/ 451088 h 700823"/>
                  <a:gd name="connsiteX7" fmla="*/ 581025 w 785813"/>
                  <a:gd name="connsiteY7" fmla="*/ 310594 h 700823"/>
                  <a:gd name="connsiteX8" fmla="*/ 745331 w 785813"/>
                  <a:gd name="connsiteY8" fmla="*/ 422513 h 700823"/>
                  <a:gd name="connsiteX9" fmla="*/ 785813 w 785813"/>
                  <a:gd name="connsiteY9" fmla="*/ 448707 h 700823"/>
                  <a:gd name="connsiteX0" fmla="*/ 0 w 785813"/>
                  <a:gd name="connsiteY0" fmla="*/ 527343 h 700878"/>
                  <a:gd name="connsiteX1" fmla="*/ 62563 w 785813"/>
                  <a:gd name="connsiteY1" fmla="*/ 487817 h 700878"/>
                  <a:gd name="connsiteX2" fmla="*/ 88205 w 785813"/>
                  <a:gd name="connsiteY2" fmla="*/ 449038 h 700878"/>
                  <a:gd name="connsiteX3" fmla="*/ 206794 w 785813"/>
                  <a:gd name="connsiteY3" fmla="*/ 526014 h 700878"/>
                  <a:gd name="connsiteX4" fmla="*/ 204788 w 785813"/>
                  <a:gd name="connsiteY4" fmla="*/ 1087 h 700878"/>
                  <a:gd name="connsiteX5" fmla="*/ 290513 w 785813"/>
                  <a:gd name="connsiteY5" fmla="*/ 686887 h 700878"/>
                  <a:gd name="connsiteX6" fmla="*/ 447675 w 785813"/>
                  <a:gd name="connsiteY6" fmla="*/ 451143 h 700878"/>
                  <a:gd name="connsiteX7" fmla="*/ 581025 w 785813"/>
                  <a:gd name="connsiteY7" fmla="*/ 310649 h 700878"/>
                  <a:gd name="connsiteX8" fmla="*/ 745331 w 785813"/>
                  <a:gd name="connsiteY8" fmla="*/ 422568 h 700878"/>
                  <a:gd name="connsiteX9" fmla="*/ 785813 w 785813"/>
                  <a:gd name="connsiteY9" fmla="*/ 448762 h 700878"/>
                  <a:gd name="connsiteX0" fmla="*/ 0 w 785813"/>
                  <a:gd name="connsiteY0" fmla="*/ 527262 h 700797"/>
                  <a:gd name="connsiteX1" fmla="*/ 62563 w 785813"/>
                  <a:gd name="connsiteY1" fmla="*/ 487736 h 700797"/>
                  <a:gd name="connsiteX2" fmla="*/ 88205 w 785813"/>
                  <a:gd name="connsiteY2" fmla="*/ 448957 h 700797"/>
                  <a:gd name="connsiteX3" fmla="*/ 206794 w 785813"/>
                  <a:gd name="connsiteY3" fmla="*/ 525933 h 700797"/>
                  <a:gd name="connsiteX4" fmla="*/ 204788 w 785813"/>
                  <a:gd name="connsiteY4" fmla="*/ 1006 h 700797"/>
                  <a:gd name="connsiteX5" fmla="*/ 290513 w 785813"/>
                  <a:gd name="connsiteY5" fmla="*/ 686806 h 700797"/>
                  <a:gd name="connsiteX6" fmla="*/ 447675 w 785813"/>
                  <a:gd name="connsiteY6" fmla="*/ 451062 h 700797"/>
                  <a:gd name="connsiteX7" fmla="*/ 581025 w 785813"/>
                  <a:gd name="connsiteY7" fmla="*/ 310568 h 700797"/>
                  <a:gd name="connsiteX8" fmla="*/ 745331 w 785813"/>
                  <a:gd name="connsiteY8" fmla="*/ 422487 h 700797"/>
                  <a:gd name="connsiteX9" fmla="*/ 785813 w 785813"/>
                  <a:gd name="connsiteY9" fmla="*/ 448681 h 700797"/>
                  <a:gd name="connsiteX0" fmla="*/ 0 w 785813"/>
                  <a:gd name="connsiteY0" fmla="*/ 527247 h 700782"/>
                  <a:gd name="connsiteX1" fmla="*/ 62563 w 785813"/>
                  <a:gd name="connsiteY1" fmla="*/ 487721 h 700782"/>
                  <a:gd name="connsiteX2" fmla="*/ 88205 w 785813"/>
                  <a:gd name="connsiteY2" fmla="*/ 448942 h 700782"/>
                  <a:gd name="connsiteX3" fmla="*/ 206794 w 785813"/>
                  <a:gd name="connsiteY3" fmla="*/ 525918 h 700782"/>
                  <a:gd name="connsiteX4" fmla="*/ 204788 w 785813"/>
                  <a:gd name="connsiteY4" fmla="*/ 991 h 700782"/>
                  <a:gd name="connsiteX5" fmla="*/ 290513 w 785813"/>
                  <a:gd name="connsiteY5" fmla="*/ 686791 h 700782"/>
                  <a:gd name="connsiteX6" fmla="*/ 447675 w 785813"/>
                  <a:gd name="connsiteY6" fmla="*/ 451047 h 700782"/>
                  <a:gd name="connsiteX7" fmla="*/ 581025 w 785813"/>
                  <a:gd name="connsiteY7" fmla="*/ 310553 h 700782"/>
                  <a:gd name="connsiteX8" fmla="*/ 745331 w 785813"/>
                  <a:gd name="connsiteY8" fmla="*/ 422472 h 700782"/>
                  <a:gd name="connsiteX9" fmla="*/ 785813 w 785813"/>
                  <a:gd name="connsiteY9" fmla="*/ 448666 h 700782"/>
                  <a:gd name="connsiteX0" fmla="*/ 0 w 785813"/>
                  <a:gd name="connsiteY0" fmla="*/ 527343 h 700878"/>
                  <a:gd name="connsiteX1" fmla="*/ 62563 w 785813"/>
                  <a:gd name="connsiteY1" fmla="*/ 487817 h 700878"/>
                  <a:gd name="connsiteX2" fmla="*/ 91915 w 785813"/>
                  <a:gd name="connsiteY2" fmla="*/ 448111 h 700878"/>
                  <a:gd name="connsiteX3" fmla="*/ 206794 w 785813"/>
                  <a:gd name="connsiteY3" fmla="*/ 526014 h 700878"/>
                  <a:gd name="connsiteX4" fmla="*/ 204788 w 785813"/>
                  <a:gd name="connsiteY4" fmla="*/ 1087 h 700878"/>
                  <a:gd name="connsiteX5" fmla="*/ 290513 w 785813"/>
                  <a:gd name="connsiteY5" fmla="*/ 686887 h 700878"/>
                  <a:gd name="connsiteX6" fmla="*/ 447675 w 785813"/>
                  <a:gd name="connsiteY6" fmla="*/ 451143 h 700878"/>
                  <a:gd name="connsiteX7" fmla="*/ 581025 w 785813"/>
                  <a:gd name="connsiteY7" fmla="*/ 310649 h 700878"/>
                  <a:gd name="connsiteX8" fmla="*/ 745331 w 785813"/>
                  <a:gd name="connsiteY8" fmla="*/ 422568 h 700878"/>
                  <a:gd name="connsiteX9" fmla="*/ 785813 w 785813"/>
                  <a:gd name="connsiteY9" fmla="*/ 448762 h 700878"/>
                  <a:gd name="connsiteX0" fmla="*/ 0 w 785813"/>
                  <a:gd name="connsiteY0" fmla="*/ 527343 h 700878"/>
                  <a:gd name="connsiteX1" fmla="*/ 62563 w 785813"/>
                  <a:gd name="connsiteY1" fmla="*/ 487817 h 700878"/>
                  <a:gd name="connsiteX2" fmla="*/ 91915 w 785813"/>
                  <a:gd name="connsiteY2" fmla="*/ 448111 h 700878"/>
                  <a:gd name="connsiteX3" fmla="*/ 206794 w 785813"/>
                  <a:gd name="connsiteY3" fmla="*/ 526014 h 700878"/>
                  <a:gd name="connsiteX4" fmla="*/ 204788 w 785813"/>
                  <a:gd name="connsiteY4" fmla="*/ 1087 h 700878"/>
                  <a:gd name="connsiteX5" fmla="*/ 290513 w 785813"/>
                  <a:gd name="connsiteY5" fmla="*/ 686887 h 700878"/>
                  <a:gd name="connsiteX6" fmla="*/ 447675 w 785813"/>
                  <a:gd name="connsiteY6" fmla="*/ 451143 h 700878"/>
                  <a:gd name="connsiteX7" fmla="*/ 581025 w 785813"/>
                  <a:gd name="connsiteY7" fmla="*/ 310649 h 700878"/>
                  <a:gd name="connsiteX8" fmla="*/ 745331 w 785813"/>
                  <a:gd name="connsiteY8" fmla="*/ 422568 h 700878"/>
                  <a:gd name="connsiteX9" fmla="*/ 785813 w 785813"/>
                  <a:gd name="connsiteY9" fmla="*/ 448762 h 700878"/>
                  <a:gd name="connsiteX0" fmla="*/ 0 w 785813"/>
                  <a:gd name="connsiteY0" fmla="*/ 527343 h 700878"/>
                  <a:gd name="connsiteX1" fmla="*/ 62563 w 785813"/>
                  <a:gd name="connsiteY1" fmla="*/ 487817 h 700878"/>
                  <a:gd name="connsiteX2" fmla="*/ 91915 w 785813"/>
                  <a:gd name="connsiteY2" fmla="*/ 448111 h 700878"/>
                  <a:gd name="connsiteX3" fmla="*/ 206794 w 785813"/>
                  <a:gd name="connsiteY3" fmla="*/ 526014 h 700878"/>
                  <a:gd name="connsiteX4" fmla="*/ 204788 w 785813"/>
                  <a:gd name="connsiteY4" fmla="*/ 1087 h 700878"/>
                  <a:gd name="connsiteX5" fmla="*/ 290513 w 785813"/>
                  <a:gd name="connsiteY5" fmla="*/ 686887 h 700878"/>
                  <a:gd name="connsiteX6" fmla="*/ 447675 w 785813"/>
                  <a:gd name="connsiteY6" fmla="*/ 451143 h 700878"/>
                  <a:gd name="connsiteX7" fmla="*/ 581025 w 785813"/>
                  <a:gd name="connsiteY7" fmla="*/ 310649 h 700878"/>
                  <a:gd name="connsiteX8" fmla="*/ 745331 w 785813"/>
                  <a:gd name="connsiteY8" fmla="*/ 422568 h 700878"/>
                  <a:gd name="connsiteX9" fmla="*/ 785813 w 785813"/>
                  <a:gd name="connsiteY9" fmla="*/ 448762 h 700878"/>
                  <a:gd name="connsiteX0" fmla="*/ 0 w 785813"/>
                  <a:gd name="connsiteY0" fmla="*/ 527343 h 700878"/>
                  <a:gd name="connsiteX1" fmla="*/ 62563 w 785813"/>
                  <a:gd name="connsiteY1" fmla="*/ 487817 h 700878"/>
                  <a:gd name="connsiteX2" fmla="*/ 91915 w 785813"/>
                  <a:gd name="connsiteY2" fmla="*/ 448111 h 700878"/>
                  <a:gd name="connsiteX3" fmla="*/ 206794 w 785813"/>
                  <a:gd name="connsiteY3" fmla="*/ 526014 h 700878"/>
                  <a:gd name="connsiteX4" fmla="*/ 204788 w 785813"/>
                  <a:gd name="connsiteY4" fmla="*/ 1087 h 700878"/>
                  <a:gd name="connsiteX5" fmla="*/ 290513 w 785813"/>
                  <a:gd name="connsiteY5" fmla="*/ 686887 h 700878"/>
                  <a:gd name="connsiteX6" fmla="*/ 447675 w 785813"/>
                  <a:gd name="connsiteY6" fmla="*/ 451143 h 700878"/>
                  <a:gd name="connsiteX7" fmla="*/ 581025 w 785813"/>
                  <a:gd name="connsiteY7" fmla="*/ 310649 h 700878"/>
                  <a:gd name="connsiteX8" fmla="*/ 745331 w 785813"/>
                  <a:gd name="connsiteY8" fmla="*/ 422568 h 700878"/>
                  <a:gd name="connsiteX9" fmla="*/ 785813 w 785813"/>
                  <a:gd name="connsiteY9" fmla="*/ 448762 h 700878"/>
                  <a:gd name="connsiteX0" fmla="*/ 0 w 785813"/>
                  <a:gd name="connsiteY0" fmla="*/ 527343 h 700878"/>
                  <a:gd name="connsiteX1" fmla="*/ 62563 w 785813"/>
                  <a:gd name="connsiteY1" fmla="*/ 487817 h 700878"/>
                  <a:gd name="connsiteX2" fmla="*/ 91915 w 785813"/>
                  <a:gd name="connsiteY2" fmla="*/ 448111 h 700878"/>
                  <a:gd name="connsiteX3" fmla="*/ 206794 w 785813"/>
                  <a:gd name="connsiteY3" fmla="*/ 526014 h 700878"/>
                  <a:gd name="connsiteX4" fmla="*/ 204788 w 785813"/>
                  <a:gd name="connsiteY4" fmla="*/ 1087 h 700878"/>
                  <a:gd name="connsiteX5" fmla="*/ 290513 w 785813"/>
                  <a:gd name="connsiteY5" fmla="*/ 686887 h 700878"/>
                  <a:gd name="connsiteX6" fmla="*/ 447675 w 785813"/>
                  <a:gd name="connsiteY6" fmla="*/ 451143 h 700878"/>
                  <a:gd name="connsiteX7" fmla="*/ 581025 w 785813"/>
                  <a:gd name="connsiteY7" fmla="*/ 310649 h 700878"/>
                  <a:gd name="connsiteX8" fmla="*/ 745331 w 785813"/>
                  <a:gd name="connsiteY8" fmla="*/ 422568 h 700878"/>
                  <a:gd name="connsiteX9" fmla="*/ 785813 w 785813"/>
                  <a:gd name="connsiteY9" fmla="*/ 448762 h 700878"/>
                  <a:gd name="connsiteX0" fmla="*/ 0 w 785813"/>
                  <a:gd name="connsiteY0" fmla="*/ 527343 h 700878"/>
                  <a:gd name="connsiteX1" fmla="*/ 62563 w 785813"/>
                  <a:gd name="connsiteY1" fmla="*/ 487817 h 700878"/>
                  <a:gd name="connsiteX2" fmla="*/ 91915 w 785813"/>
                  <a:gd name="connsiteY2" fmla="*/ 448111 h 700878"/>
                  <a:gd name="connsiteX3" fmla="*/ 206794 w 785813"/>
                  <a:gd name="connsiteY3" fmla="*/ 526014 h 700878"/>
                  <a:gd name="connsiteX4" fmla="*/ 204788 w 785813"/>
                  <a:gd name="connsiteY4" fmla="*/ 1087 h 700878"/>
                  <a:gd name="connsiteX5" fmla="*/ 290513 w 785813"/>
                  <a:gd name="connsiteY5" fmla="*/ 686887 h 700878"/>
                  <a:gd name="connsiteX6" fmla="*/ 447675 w 785813"/>
                  <a:gd name="connsiteY6" fmla="*/ 451143 h 700878"/>
                  <a:gd name="connsiteX7" fmla="*/ 581025 w 785813"/>
                  <a:gd name="connsiteY7" fmla="*/ 310649 h 700878"/>
                  <a:gd name="connsiteX8" fmla="*/ 745331 w 785813"/>
                  <a:gd name="connsiteY8" fmla="*/ 422568 h 700878"/>
                  <a:gd name="connsiteX9" fmla="*/ 785813 w 785813"/>
                  <a:gd name="connsiteY9" fmla="*/ 448762 h 700878"/>
                  <a:gd name="connsiteX0" fmla="*/ 0 w 785813"/>
                  <a:gd name="connsiteY0" fmla="*/ 527343 h 700878"/>
                  <a:gd name="connsiteX1" fmla="*/ 62563 w 785813"/>
                  <a:gd name="connsiteY1" fmla="*/ 487817 h 700878"/>
                  <a:gd name="connsiteX2" fmla="*/ 91915 w 785813"/>
                  <a:gd name="connsiteY2" fmla="*/ 448111 h 700878"/>
                  <a:gd name="connsiteX3" fmla="*/ 206794 w 785813"/>
                  <a:gd name="connsiteY3" fmla="*/ 526014 h 700878"/>
                  <a:gd name="connsiteX4" fmla="*/ 204788 w 785813"/>
                  <a:gd name="connsiteY4" fmla="*/ 1087 h 700878"/>
                  <a:gd name="connsiteX5" fmla="*/ 290513 w 785813"/>
                  <a:gd name="connsiteY5" fmla="*/ 686887 h 700878"/>
                  <a:gd name="connsiteX6" fmla="*/ 447675 w 785813"/>
                  <a:gd name="connsiteY6" fmla="*/ 451143 h 700878"/>
                  <a:gd name="connsiteX7" fmla="*/ 581025 w 785813"/>
                  <a:gd name="connsiteY7" fmla="*/ 310649 h 700878"/>
                  <a:gd name="connsiteX8" fmla="*/ 745331 w 785813"/>
                  <a:gd name="connsiteY8" fmla="*/ 422568 h 700878"/>
                  <a:gd name="connsiteX9" fmla="*/ 785813 w 785813"/>
                  <a:gd name="connsiteY9" fmla="*/ 448762 h 700878"/>
                  <a:gd name="connsiteX0" fmla="*/ 0 w 785813"/>
                  <a:gd name="connsiteY0" fmla="*/ 527343 h 700878"/>
                  <a:gd name="connsiteX1" fmla="*/ 62563 w 785813"/>
                  <a:gd name="connsiteY1" fmla="*/ 487817 h 700878"/>
                  <a:gd name="connsiteX2" fmla="*/ 91915 w 785813"/>
                  <a:gd name="connsiteY2" fmla="*/ 448111 h 700878"/>
                  <a:gd name="connsiteX3" fmla="*/ 206794 w 785813"/>
                  <a:gd name="connsiteY3" fmla="*/ 526014 h 700878"/>
                  <a:gd name="connsiteX4" fmla="*/ 204788 w 785813"/>
                  <a:gd name="connsiteY4" fmla="*/ 1087 h 700878"/>
                  <a:gd name="connsiteX5" fmla="*/ 290513 w 785813"/>
                  <a:gd name="connsiteY5" fmla="*/ 686887 h 700878"/>
                  <a:gd name="connsiteX6" fmla="*/ 447675 w 785813"/>
                  <a:gd name="connsiteY6" fmla="*/ 451143 h 700878"/>
                  <a:gd name="connsiteX7" fmla="*/ 581025 w 785813"/>
                  <a:gd name="connsiteY7" fmla="*/ 310649 h 700878"/>
                  <a:gd name="connsiteX8" fmla="*/ 745331 w 785813"/>
                  <a:gd name="connsiteY8" fmla="*/ 422568 h 700878"/>
                  <a:gd name="connsiteX9" fmla="*/ 785813 w 785813"/>
                  <a:gd name="connsiteY9" fmla="*/ 448762 h 700878"/>
                  <a:gd name="connsiteX0" fmla="*/ 0 w 785813"/>
                  <a:gd name="connsiteY0" fmla="*/ 527343 h 700878"/>
                  <a:gd name="connsiteX1" fmla="*/ 62563 w 785813"/>
                  <a:gd name="connsiteY1" fmla="*/ 487817 h 700878"/>
                  <a:gd name="connsiteX2" fmla="*/ 91915 w 785813"/>
                  <a:gd name="connsiteY2" fmla="*/ 447184 h 700878"/>
                  <a:gd name="connsiteX3" fmla="*/ 206794 w 785813"/>
                  <a:gd name="connsiteY3" fmla="*/ 526014 h 700878"/>
                  <a:gd name="connsiteX4" fmla="*/ 204788 w 785813"/>
                  <a:gd name="connsiteY4" fmla="*/ 1087 h 700878"/>
                  <a:gd name="connsiteX5" fmla="*/ 290513 w 785813"/>
                  <a:gd name="connsiteY5" fmla="*/ 686887 h 700878"/>
                  <a:gd name="connsiteX6" fmla="*/ 447675 w 785813"/>
                  <a:gd name="connsiteY6" fmla="*/ 451143 h 700878"/>
                  <a:gd name="connsiteX7" fmla="*/ 581025 w 785813"/>
                  <a:gd name="connsiteY7" fmla="*/ 310649 h 700878"/>
                  <a:gd name="connsiteX8" fmla="*/ 745331 w 785813"/>
                  <a:gd name="connsiteY8" fmla="*/ 422568 h 700878"/>
                  <a:gd name="connsiteX9" fmla="*/ 785813 w 785813"/>
                  <a:gd name="connsiteY9" fmla="*/ 448762 h 700878"/>
                  <a:gd name="connsiteX0" fmla="*/ 0 w 785813"/>
                  <a:gd name="connsiteY0" fmla="*/ 527343 h 700878"/>
                  <a:gd name="connsiteX1" fmla="*/ 62563 w 785813"/>
                  <a:gd name="connsiteY1" fmla="*/ 487817 h 700878"/>
                  <a:gd name="connsiteX2" fmla="*/ 91915 w 785813"/>
                  <a:gd name="connsiteY2" fmla="*/ 447184 h 700878"/>
                  <a:gd name="connsiteX3" fmla="*/ 206794 w 785813"/>
                  <a:gd name="connsiteY3" fmla="*/ 526014 h 700878"/>
                  <a:gd name="connsiteX4" fmla="*/ 204788 w 785813"/>
                  <a:gd name="connsiteY4" fmla="*/ 1087 h 700878"/>
                  <a:gd name="connsiteX5" fmla="*/ 290513 w 785813"/>
                  <a:gd name="connsiteY5" fmla="*/ 686887 h 700878"/>
                  <a:gd name="connsiteX6" fmla="*/ 447675 w 785813"/>
                  <a:gd name="connsiteY6" fmla="*/ 451143 h 700878"/>
                  <a:gd name="connsiteX7" fmla="*/ 581025 w 785813"/>
                  <a:gd name="connsiteY7" fmla="*/ 310649 h 700878"/>
                  <a:gd name="connsiteX8" fmla="*/ 745331 w 785813"/>
                  <a:gd name="connsiteY8" fmla="*/ 422568 h 700878"/>
                  <a:gd name="connsiteX9" fmla="*/ 785813 w 785813"/>
                  <a:gd name="connsiteY9" fmla="*/ 448762 h 700878"/>
                  <a:gd name="connsiteX0" fmla="*/ 0 w 785813"/>
                  <a:gd name="connsiteY0" fmla="*/ 527357 h 700892"/>
                  <a:gd name="connsiteX1" fmla="*/ 62563 w 785813"/>
                  <a:gd name="connsiteY1" fmla="*/ 487831 h 700892"/>
                  <a:gd name="connsiteX2" fmla="*/ 91915 w 785813"/>
                  <a:gd name="connsiteY2" fmla="*/ 447198 h 700892"/>
                  <a:gd name="connsiteX3" fmla="*/ 204011 w 785813"/>
                  <a:gd name="connsiteY3" fmla="*/ 525100 h 700892"/>
                  <a:gd name="connsiteX4" fmla="*/ 204788 w 785813"/>
                  <a:gd name="connsiteY4" fmla="*/ 1101 h 700892"/>
                  <a:gd name="connsiteX5" fmla="*/ 290513 w 785813"/>
                  <a:gd name="connsiteY5" fmla="*/ 686901 h 700892"/>
                  <a:gd name="connsiteX6" fmla="*/ 447675 w 785813"/>
                  <a:gd name="connsiteY6" fmla="*/ 451157 h 700892"/>
                  <a:gd name="connsiteX7" fmla="*/ 581025 w 785813"/>
                  <a:gd name="connsiteY7" fmla="*/ 310663 h 700892"/>
                  <a:gd name="connsiteX8" fmla="*/ 745331 w 785813"/>
                  <a:gd name="connsiteY8" fmla="*/ 422582 h 700892"/>
                  <a:gd name="connsiteX9" fmla="*/ 785813 w 785813"/>
                  <a:gd name="connsiteY9" fmla="*/ 448776 h 700892"/>
                  <a:gd name="connsiteX0" fmla="*/ 0 w 785813"/>
                  <a:gd name="connsiteY0" fmla="*/ 527305 h 700840"/>
                  <a:gd name="connsiteX1" fmla="*/ 62563 w 785813"/>
                  <a:gd name="connsiteY1" fmla="*/ 487779 h 700840"/>
                  <a:gd name="connsiteX2" fmla="*/ 91915 w 785813"/>
                  <a:gd name="connsiteY2" fmla="*/ 447146 h 700840"/>
                  <a:gd name="connsiteX3" fmla="*/ 204011 w 785813"/>
                  <a:gd name="connsiteY3" fmla="*/ 525048 h 700840"/>
                  <a:gd name="connsiteX4" fmla="*/ 204788 w 785813"/>
                  <a:gd name="connsiteY4" fmla="*/ 1049 h 700840"/>
                  <a:gd name="connsiteX5" fmla="*/ 290513 w 785813"/>
                  <a:gd name="connsiteY5" fmla="*/ 686849 h 700840"/>
                  <a:gd name="connsiteX6" fmla="*/ 447675 w 785813"/>
                  <a:gd name="connsiteY6" fmla="*/ 451105 h 700840"/>
                  <a:gd name="connsiteX7" fmla="*/ 581025 w 785813"/>
                  <a:gd name="connsiteY7" fmla="*/ 310611 h 700840"/>
                  <a:gd name="connsiteX8" fmla="*/ 745331 w 785813"/>
                  <a:gd name="connsiteY8" fmla="*/ 422530 h 700840"/>
                  <a:gd name="connsiteX9" fmla="*/ 785813 w 785813"/>
                  <a:gd name="connsiteY9" fmla="*/ 448724 h 700840"/>
                  <a:gd name="connsiteX0" fmla="*/ 0 w 785813"/>
                  <a:gd name="connsiteY0" fmla="*/ 527305 h 700840"/>
                  <a:gd name="connsiteX1" fmla="*/ 62563 w 785813"/>
                  <a:gd name="connsiteY1" fmla="*/ 487779 h 700840"/>
                  <a:gd name="connsiteX2" fmla="*/ 91915 w 785813"/>
                  <a:gd name="connsiteY2" fmla="*/ 447146 h 700840"/>
                  <a:gd name="connsiteX3" fmla="*/ 204011 w 785813"/>
                  <a:gd name="connsiteY3" fmla="*/ 525048 h 700840"/>
                  <a:gd name="connsiteX4" fmla="*/ 204788 w 785813"/>
                  <a:gd name="connsiteY4" fmla="*/ 1049 h 700840"/>
                  <a:gd name="connsiteX5" fmla="*/ 290513 w 785813"/>
                  <a:gd name="connsiteY5" fmla="*/ 686849 h 700840"/>
                  <a:gd name="connsiteX6" fmla="*/ 447675 w 785813"/>
                  <a:gd name="connsiteY6" fmla="*/ 451105 h 700840"/>
                  <a:gd name="connsiteX7" fmla="*/ 581025 w 785813"/>
                  <a:gd name="connsiteY7" fmla="*/ 310611 h 700840"/>
                  <a:gd name="connsiteX8" fmla="*/ 745331 w 785813"/>
                  <a:gd name="connsiteY8" fmla="*/ 422530 h 700840"/>
                  <a:gd name="connsiteX9" fmla="*/ 785813 w 785813"/>
                  <a:gd name="connsiteY9" fmla="*/ 448724 h 700840"/>
                  <a:gd name="connsiteX0" fmla="*/ 0 w 785813"/>
                  <a:gd name="connsiteY0" fmla="*/ 526256 h 699791"/>
                  <a:gd name="connsiteX1" fmla="*/ 62563 w 785813"/>
                  <a:gd name="connsiteY1" fmla="*/ 486730 h 699791"/>
                  <a:gd name="connsiteX2" fmla="*/ 91915 w 785813"/>
                  <a:gd name="connsiteY2" fmla="*/ 446097 h 699791"/>
                  <a:gd name="connsiteX3" fmla="*/ 204011 w 785813"/>
                  <a:gd name="connsiteY3" fmla="*/ 523999 h 699791"/>
                  <a:gd name="connsiteX4" fmla="*/ 204788 w 785813"/>
                  <a:gd name="connsiteY4" fmla="*/ 0 h 699791"/>
                  <a:gd name="connsiteX5" fmla="*/ 290513 w 785813"/>
                  <a:gd name="connsiteY5" fmla="*/ 685800 h 699791"/>
                  <a:gd name="connsiteX6" fmla="*/ 447675 w 785813"/>
                  <a:gd name="connsiteY6" fmla="*/ 450056 h 699791"/>
                  <a:gd name="connsiteX7" fmla="*/ 581025 w 785813"/>
                  <a:gd name="connsiteY7" fmla="*/ 309562 h 699791"/>
                  <a:gd name="connsiteX8" fmla="*/ 745331 w 785813"/>
                  <a:gd name="connsiteY8" fmla="*/ 421481 h 699791"/>
                  <a:gd name="connsiteX9" fmla="*/ 785813 w 785813"/>
                  <a:gd name="connsiteY9" fmla="*/ 447675 h 699791"/>
                  <a:gd name="connsiteX0" fmla="*/ 0 w 785813"/>
                  <a:gd name="connsiteY0" fmla="*/ 526256 h 699791"/>
                  <a:gd name="connsiteX1" fmla="*/ 62563 w 785813"/>
                  <a:gd name="connsiteY1" fmla="*/ 486730 h 699791"/>
                  <a:gd name="connsiteX2" fmla="*/ 91915 w 785813"/>
                  <a:gd name="connsiteY2" fmla="*/ 446097 h 699791"/>
                  <a:gd name="connsiteX3" fmla="*/ 204011 w 785813"/>
                  <a:gd name="connsiteY3" fmla="*/ 523999 h 699791"/>
                  <a:gd name="connsiteX4" fmla="*/ 204788 w 785813"/>
                  <a:gd name="connsiteY4" fmla="*/ 0 h 699791"/>
                  <a:gd name="connsiteX5" fmla="*/ 290513 w 785813"/>
                  <a:gd name="connsiteY5" fmla="*/ 685800 h 699791"/>
                  <a:gd name="connsiteX6" fmla="*/ 447675 w 785813"/>
                  <a:gd name="connsiteY6" fmla="*/ 450056 h 699791"/>
                  <a:gd name="connsiteX7" fmla="*/ 581025 w 785813"/>
                  <a:gd name="connsiteY7" fmla="*/ 309562 h 699791"/>
                  <a:gd name="connsiteX8" fmla="*/ 745331 w 785813"/>
                  <a:gd name="connsiteY8" fmla="*/ 421481 h 699791"/>
                  <a:gd name="connsiteX9" fmla="*/ 785813 w 785813"/>
                  <a:gd name="connsiteY9" fmla="*/ 447675 h 699791"/>
                  <a:gd name="connsiteX0" fmla="*/ 0 w 785813"/>
                  <a:gd name="connsiteY0" fmla="*/ 526256 h 699791"/>
                  <a:gd name="connsiteX1" fmla="*/ 62563 w 785813"/>
                  <a:gd name="connsiteY1" fmla="*/ 486730 h 699791"/>
                  <a:gd name="connsiteX2" fmla="*/ 91915 w 785813"/>
                  <a:gd name="connsiteY2" fmla="*/ 446097 h 699791"/>
                  <a:gd name="connsiteX3" fmla="*/ 204011 w 785813"/>
                  <a:gd name="connsiteY3" fmla="*/ 523999 h 699791"/>
                  <a:gd name="connsiteX4" fmla="*/ 204788 w 785813"/>
                  <a:gd name="connsiteY4" fmla="*/ 0 h 699791"/>
                  <a:gd name="connsiteX5" fmla="*/ 290513 w 785813"/>
                  <a:gd name="connsiteY5" fmla="*/ 685800 h 699791"/>
                  <a:gd name="connsiteX6" fmla="*/ 447675 w 785813"/>
                  <a:gd name="connsiteY6" fmla="*/ 450056 h 699791"/>
                  <a:gd name="connsiteX7" fmla="*/ 581025 w 785813"/>
                  <a:gd name="connsiteY7" fmla="*/ 309562 h 699791"/>
                  <a:gd name="connsiteX8" fmla="*/ 745331 w 785813"/>
                  <a:gd name="connsiteY8" fmla="*/ 421481 h 699791"/>
                  <a:gd name="connsiteX9" fmla="*/ 785813 w 785813"/>
                  <a:gd name="connsiteY9" fmla="*/ 447675 h 699791"/>
                  <a:gd name="connsiteX0" fmla="*/ 0 w 785813"/>
                  <a:gd name="connsiteY0" fmla="*/ 526256 h 699791"/>
                  <a:gd name="connsiteX1" fmla="*/ 62563 w 785813"/>
                  <a:gd name="connsiteY1" fmla="*/ 486730 h 699791"/>
                  <a:gd name="connsiteX2" fmla="*/ 91915 w 785813"/>
                  <a:gd name="connsiteY2" fmla="*/ 446097 h 699791"/>
                  <a:gd name="connsiteX3" fmla="*/ 204011 w 785813"/>
                  <a:gd name="connsiteY3" fmla="*/ 523999 h 699791"/>
                  <a:gd name="connsiteX4" fmla="*/ 204788 w 785813"/>
                  <a:gd name="connsiteY4" fmla="*/ 0 h 699791"/>
                  <a:gd name="connsiteX5" fmla="*/ 290513 w 785813"/>
                  <a:gd name="connsiteY5" fmla="*/ 685800 h 699791"/>
                  <a:gd name="connsiteX6" fmla="*/ 447675 w 785813"/>
                  <a:gd name="connsiteY6" fmla="*/ 450056 h 699791"/>
                  <a:gd name="connsiteX7" fmla="*/ 581025 w 785813"/>
                  <a:gd name="connsiteY7" fmla="*/ 309562 h 699791"/>
                  <a:gd name="connsiteX8" fmla="*/ 745331 w 785813"/>
                  <a:gd name="connsiteY8" fmla="*/ 421481 h 699791"/>
                  <a:gd name="connsiteX9" fmla="*/ 785813 w 785813"/>
                  <a:gd name="connsiteY9" fmla="*/ 447675 h 699791"/>
                  <a:gd name="connsiteX0" fmla="*/ 0 w 785813"/>
                  <a:gd name="connsiteY0" fmla="*/ 526256 h 699791"/>
                  <a:gd name="connsiteX1" fmla="*/ 62563 w 785813"/>
                  <a:gd name="connsiteY1" fmla="*/ 486730 h 699791"/>
                  <a:gd name="connsiteX2" fmla="*/ 91915 w 785813"/>
                  <a:gd name="connsiteY2" fmla="*/ 446097 h 699791"/>
                  <a:gd name="connsiteX3" fmla="*/ 204011 w 785813"/>
                  <a:gd name="connsiteY3" fmla="*/ 523999 h 699791"/>
                  <a:gd name="connsiteX4" fmla="*/ 204788 w 785813"/>
                  <a:gd name="connsiteY4" fmla="*/ 0 h 699791"/>
                  <a:gd name="connsiteX5" fmla="*/ 290513 w 785813"/>
                  <a:gd name="connsiteY5" fmla="*/ 685800 h 699791"/>
                  <a:gd name="connsiteX6" fmla="*/ 447675 w 785813"/>
                  <a:gd name="connsiteY6" fmla="*/ 450056 h 699791"/>
                  <a:gd name="connsiteX7" fmla="*/ 581025 w 785813"/>
                  <a:gd name="connsiteY7" fmla="*/ 309562 h 699791"/>
                  <a:gd name="connsiteX8" fmla="*/ 745331 w 785813"/>
                  <a:gd name="connsiteY8" fmla="*/ 421481 h 699791"/>
                  <a:gd name="connsiteX9" fmla="*/ 785813 w 785813"/>
                  <a:gd name="connsiteY9" fmla="*/ 447675 h 699791"/>
                  <a:gd name="connsiteX0" fmla="*/ 0 w 785813"/>
                  <a:gd name="connsiteY0" fmla="*/ 526256 h 699791"/>
                  <a:gd name="connsiteX1" fmla="*/ 62563 w 785813"/>
                  <a:gd name="connsiteY1" fmla="*/ 486730 h 699791"/>
                  <a:gd name="connsiteX2" fmla="*/ 91915 w 785813"/>
                  <a:gd name="connsiteY2" fmla="*/ 446097 h 699791"/>
                  <a:gd name="connsiteX3" fmla="*/ 204011 w 785813"/>
                  <a:gd name="connsiteY3" fmla="*/ 523999 h 699791"/>
                  <a:gd name="connsiteX4" fmla="*/ 204788 w 785813"/>
                  <a:gd name="connsiteY4" fmla="*/ 0 h 699791"/>
                  <a:gd name="connsiteX5" fmla="*/ 290513 w 785813"/>
                  <a:gd name="connsiteY5" fmla="*/ 685800 h 699791"/>
                  <a:gd name="connsiteX6" fmla="*/ 447675 w 785813"/>
                  <a:gd name="connsiteY6" fmla="*/ 450056 h 699791"/>
                  <a:gd name="connsiteX7" fmla="*/ 581025 w 785813"/>
                  <a:gd name="connsiteY7" fmla="*/ 309562 h 699791"/>
                  <a:gd name="connsiteX8" fmla="*/ 745331 w 785813"/>
                  <a:gd name="connsiteY8" fmla="*/ 421481 h 699791"/>
                  <a:gd name="connsiteX9" fmla="*/ 785813 w 785813"/>
                  <a:gd name="connsiteY9" fmla="*/ 447675 h 699791"/>
                  <a:gd name="connsiteX0" fmla="*/ 0 w 785813"/>
                  <a:gd name="connsiteY0" fmla="*/ 526256 h 685800"/>
                  <a:gd name="connsiteX1" fmla="*/ 62563 w 785813"/>
                  <a:gd name="connsiteY1" fmla="*/ 486730 h 685800"/>
                  <a:gd name="connsiteX2" fmla="*/ 91915 w 785813"/>
                  <a:gd name="connsiteY2" fmla="*/ 446097 h 685800"/>
                  <a:gd name="connsiteX3" fmla="*/ 204011 w 785813"/>
                  <a:gd name="connsiteY3" fmla="*/ 523999 h 685800"/>
                  <a:gd name="connsiteX4" fmla="*/ 204788 w 785813"/>
                  <a:gd name="connsiteY4" fmla="*/ 0 h 685800"/>
                  <a:gd name="connsiteX5" fmla="*/ 290513 w 785813"/>
                  <a:gd name="connsiteY5" fmla="*/ 685800 h 685800"/>
                  <a:gd name="connsiteX6" fmla="*/ 447675 w 785813"/>
                  <a:gd name="connsiteY6" fmla="*/ 450056 h 685800"/>
                  <a:gd name="connsiteX7" fmla="*/ 581025 w 785813"/>
                  <a:gd name="connsiteY7" fmla="*/ 309562 h 685800"/>
                  <a:gd name="connsiteX8" fmla="*/ 745331 w 785813"/>
                  <a:gd name="connsiteY8" fmla="*/ 421481 h 685800"/>
                  <a:gd name="connsiteX9" fmla="*/ 785813 w 785813"/>
                  <a:gd name="connsiteY9" fmla="*/ 447675 h 685800"/>
                  <a:gd name="connsiteX0" fmla="*/ 0 w 785813"/>
                  <a:gd name="connsiteY0" fmla="*/ 526256 h 685800"/>
                  <a:gd name="connsiteX1" fmla="*/ 62563 w 785813"/>
                  <a:gd name="connsiteY1" fmla="*/ 486730 h 685800"/>
                  <a:gd name="connsiteX2" fmla="*/ 91915 w 785813"/>
                  <a:gd name="connsiteY2" fmla="*/ 446097 h 685800"/>
                  <a:gd name="connsiteX3" fmla="*/ 204011 w 785813"/>
                  <a:gd name="connsiteY3" fmla="*/ 523999 h 685800"/>
                  <a:gd name="connsiteX4" fmla="*/ 204788 w 785813"/>
                  <a:gd name="connsiteY4" fmla="*/ 0 h 685800"/>
                  <a:gd name="connsiteX5" fmla="*/ 290513 w 785813"/>
                  <a:gd name="connsiteY5" fmla="*/ 685800 h 685800"/>
                  <a:gd name="connsiteX6" fmla="*/ 481994 w 785813"/>
                  <a:gd name="connsiteY6" fmla="*/ 463042 h 685800"/>
                  <a:gd name="connsiteX7" fmla="*/ 581025 w 785813"/>
                  <a:gd name="connsiteY7" fmla="*/ 309562 h 685800"/>
                  <a:gd name="connsiteX8" fmla="*/ 745331 w 785813"/>
                  <a:gd name="connsiteY8" fmla="*/ 421481 h 685800"/>
                  <a:gd name="connsiteX9" fmla="*/ 785813 w 785813"/>
                  <a:gd name="connsiteY9" fmla="*/ 447675 h 685800"/>
                  <a:gd name="connsiteX0" fmla="*/ 0 w 785813"/>
                  <a:gd name="connsiteY0" fmla="*/ 526256 h 685800"/>
                  <a:gd name="connsiteX1" fmla="*/ 62563 w 785813"/>
                  <a:gd name="connsiteY1" fmla="*/ 486730 h 685800"/>
                  <a:gd name="connsiteX2" fmla="*/ 91915 w 785813"/>
                  <a:gd name="connsiteY2" fmla="*/ 446097 h 685800"/>
                  <a:gd name="connsiteX3" fmla="*/ 204011 w 785813"/>
                  <a:gd name="connsiteY3" fmla="*/ 523999 h 685800"/>
                  <a:gd name="connsiteX4" fmla="*/ 204788 w 785813"/>
                  <a:gd name="connsiteY4" fmla="*/ 0 h 685800"/>
                  <a:gd name="connsiteX5" fmla="*/ 290513 w 785813"/>
                  <a:gd name="connsiteY5" fmla="*/ 685800 h 685800"/>
                  <a:gd name="connsiteX6" fmla="*/ 481994 w 785813"/>
                  <a:gd name="connsiteY6" fmla="*/ 463042 h 685800"/>
                  <a:gd name="connsiteX7" fmla="*/ 581025 w 785813"/>
                  <a:gd name="connsiteY7" fmla="*/ 309562 h 685800"/>
                  <a:gd name="connsiteX8" fmla="*/ 745331 w 785813"/>
                  <a:gd name="connsiteY8" fmla="*/ 421481 h 685800"/>
                  <a:gd name="connsiteX9" fmla="*/ 785813 w 785813"/>
                  <a:gd name="connsiteY9" fmla="*/ 447675 h 685800"/>
                  <a:gd name="connsiteX0" fmla="*/ 0 w 785813"/>
                  <a:gd name="connsiteY0" fmla="*/ 526256 h 685800"/>
                  <a:gd name="connsiteX1" fmla="*/ 62563 w 785813"/>
                  <a:gd name="connsiteY1" fmla="*/ 486730 h 685800"/>
                  <a:gd name="connsiteX2" fmla="*/ 91915 w 785813"/>
                  <a:gd name="connsiteY2" fmla="*/ 446097 h 685800"/>
                  <a:gd name="connsiteX3" fmla="*/ 204011 w 785813"/>
                  <a:gd name="connsiteY3" fmla="*/ 523999 h 685800"/>
                  <a:gd name="connsiteX4" fmla="*/ 204788 w 785813"/>
                  <a:gd name="connsiteY4" fmla="*/ 0 h 685800"/>
                  <a:gd name="connsiteX5" fmla="*/ 290513 w 785813"/>
                  <a:gd name="connsiteY5" fmla="*/ 685800 h 685800"/>
                  <a:gd name="connsiteX6" fmla="*/ 481994 w 785813"/>
                  <a:gd name="connsiteY6" fmla="*/ 463042 h 685800"/>
                  <a:gd name="connsiteX7" fmla="*/ 603286 w 785813"/>
                  <a:gd name="connsiteY7" fmla="*/ 293794 h 685800"/>
                  <a:gd name="connsiteX8" fmla="*/ 745331 w 785813"/>
                  <a:gd name="connsiteY8" fmla="*/ 421481 h 685800"/>
                  <a:gd name="connsiteX9" fmla="*/ 785813 w 785813"/>
                  <a:gd name="connsiteY9" fmla="*/ 447675 h 685800"/>
                  <a:gd name="connsiteX0" fmla="*/ 0 w 785813"/>
                  <a:gd name="connsiteY0" fmla="*/ 526256 h 685800"/>
                  <a:gd name="connsiteX1" fmla="*/ 62563 w 785813"/>
                  <a:gd name="connsiteY1" fmla="*/ 486730 h 685800"/>
                  <a:gd name="connsiteX2" fmla="*/ 91915 w 785813"/>
                  <a:gd name="connsiteY2" fmla="*/ 446097 h 685800"/>
                  <a:gd name="connsiteX3" fmla="*/ 204011 w 785813"/>
                  <a:gd name="connsiteY3" fmla="*/ 523999 h 685800"/>
                  <a:gd name="connsiteX4" fmla="*/ 204788 w 785813"/>
                  <a:gd name="connsiteY4" fmla="*/ 0 h 685800"/>
                  <a:gd name="connsiteX5" fmla="*/ 290513 w 785813"/>
                  <a:gd name="connsiteY5" fmla="*/ 685800 h 685800"/>
                  <a:gd name="connsiteX6" fmla="*/ 481994 w 785813"/>
                  <a:gd name="connsiteY6" fmla="*/ 463042 h 685800"/>
                  <a:gd name="connsiteX7" fmla="*/ 603286 w 785813"/>
                  <a:gd name="connsiteY7" fmla="*/ 293794 h 685800"/>
                  <a:gd name="connsiteX8" fmla="*/ 745331 w 785813"/>
                  <a:gd name="connsiteY8" fmla="*/ 421481 h 685800"/>
                  <a:gd name="connsiteX9" fmla="*/ 785813 w 785813"/>
                  <a:gd name="connsiteY9" fmla="*/ 447675 h 685800"/>
                  <a:gd name="connsiteX0" fmla="*/ 0 w 785813"/>
                  <a:gd name="connsiteY0" fmla="*/ 526256 h 685800"/>
                  <a:gd name="connsiteX1" fmla="*/ 62563 w 785813"/>
                  <a:gd name="connsiteY1" fmla="*/ 486730 h 685800"/>
                  <a:gd name="connsiteX2" fmla="*/ 91915 w 785813"/>
                  <a:gd name="connsiteY2" fmla="*/ 446097 h 685800"/>
                  <a:gd name="connsiteX3" fmla="*/ 204011 w 785813"/>
                  <a:gd name="connsiteY3" fmla="*/ 523999 h 685800"/>
                  <a:gd name="connsiteX4" fmla="*/ 204788 w 785813"/>
                  <a:gd name="connsiteY4" fmla="*/ 0 h 685800"/>
                  <a:gd name="connsiteX5" fmla="*/ 290513 w 785813"/>
                  <a:gd name="connsiteY5" fmla="*/ 685800 h 685800"/>
                  <a:gd name="connsiteX6" fmla="*/ 481994 w 785813"/>
                  <a:gd name="connsiteY6" fmla="*/ 463042 h 685800"/>
                  <a:gd name="connsiteX7" fmla="*/ 603286 w 785813"/>
                  <a:gd name="connsiteY7" fmla="*/ 293794 h 685800"/>
                  <a:gd name="connsiteX8" fmla="*/ 745331 w 785813"/>
                  <a:gd name="connsiteY8" fmla="*/ 421481 h 685800"/>
                  <a:gd name="connsiteX9" fmla="*/ 785813 w 785813"/>
                  <a:gd name="connsiteY9" fmla="*/ 447675 h 685800"/>
                  <a:gd name="connsiteX0" fmla="*/ 0 w 785813"/>
                  <a:gd name="connsiteY0" fmla="*/ 526256 h 685800"/>
                  <a:gd name="connsiteX1" fmla="*/ 62563 w 785813"/>
                  <a:gd name="connsiteY1" fmla="*/ 486730 h 685800"/>
                  <a:gd name="connsiteX2" fmla="*/ 91915 w 785813"/>
                  <a:gd name="connsiteY2" fmla="*/ 446097 h 685800"/>
                  <a:gd name="connsiteX3" fmla="*/ 204011 w 785813"/>
                  <a:gd name="connsiteY3" fmla="*/ 523999 h 685800"/>
                  <a:gd name="connsiteX4" fmla="*/ 204788 w 785813"/>
                  <a:gd name="connsiteY4" fmla="*/ 0 h 685800"/>
                  <a:gd name="connsiteX5" fmla="*/ 290513 w 785813"/>
                  <a:gd name="connsiteY5" fmla="*/ 685800 h 685800"/>
                  <a:gd name="connsiteX6" fmla="*/ 481994 w 785813"/>
                  <a:gd name="connsiteY6" fmla="*/ 463042 h 685800"/>
                  <a:gd name="connsiteX7" fmla="*/ 603286 w 785813"/>
                  <a:gd name="connsiteY7" fmla="*/ 293794 h 685800"/>
                  <a:gd name="connsiteX8" fmla="*/ 693389 w 785813"/>
                  <a:gd name="connsiteY8" fmla="*/ 407568 h 685800"/>
                  <a:gd name="connsiteX9" fmla="*/ 785813 w 785813"/>
                  <a:gd name="connsiteY9" fmla="*/ 447675 h 685800"/>
                  <a:gd name="connsiteX0" fmla="*/ 0 w 785813"/>
                  <a:gd name="connsiteY0" fmla="*/ 526256 h 685800"/>
                  <a:gd name="connsiteX1" fmla="*/ 62563 w 785813"/>
                  <a:gd name="connsiteY1" fmla="*/ 486730 h 685800"/>
                  <a:gd name="connsiteX2" fmla="*/ 91915 w 785813"/>
                  <a:gd name="connsiteY2" fmla="*/ 446097 h 685800"/>
                  <a:gd name="connsiteX3" fmla="*/ 204011 w 785813"/>
                  <a:gd name="connsiteY3" fmla="*/ 523999 h 685800"/>
                  <a:gd name="connsiteX4" fmla="*/ 204788 w 785813"/>
                  <a:gd name="connsiteY4" fmla="*/ 0 h 685800"/>
                  <a:gd name="connsiteX5" fmla="*/ 290513 w 785813"/>
                  <a:gd name="connsiteY5" fmla="*/ 685800 h 685800"/>
                  <a:gd name="connsiteX6" fmla="*/ 481994 w 785813"/>
                  <a:gd name="connsiteY6" fmla="*/ 463042 h 685800"/>
                  <a:gd name="connsiteX7" fmla="*/ 603286 w 785813"/>
                  <a:gd name="connsiteY7" fmla="*/ 293794 h 685800"/>
                  <a:gd name="connsiteX8" fmla="*/ 693389 w 785813"/>
                  <a:gd name="connsiteY8" fmla="*/ 407568 h 685800"/>
                  <a:gd name="connsiteX9" fmla="*/ 785813 w 785813"/>
                  <a:gd name="connsiteY9" fmla="*/ 447675 h 685800"/>
                  <a:gd name="connsiteX0" fmla="*/ 0 w 785813"/>
                  <a:gd name="connsiteY0" fmla="*/ 526256 h 685800"/>
                  <a:gd name="connsiteX1" fmla="*/ 62563 w 785813"/>
                  <a:gd name="connsiteY1" fmla="*/ 486730 h 685800"/>
                  <a:gd name="connsiteX2" fmla="*/ 91915 w 785813"/>
                  <a:gd name="connsiteY2" fmla="*/ 446097 h 685800"/>
                  <a:gd name="connsiteX3" fmla="*/ 204011 w 785813"/>
                  <a:gd name="connsiteY3" fmla="*/ 523999 h 685800"/>
                  <a:gd name="connsiteX4" fmla="*/ 204788 w 785813"/>
                  <a:gd name="connsiteY4" fmla="*/ 0 h 685800"/>
                  <a:gd name="connsiteX5" fmla="*/ 290513 w 785813"/>
                  <a:gd name="connsiteY5" fmla="*/ 685800 h 685800"/>
                  <a:gd name="connsiteX6" fmla="*/ 481994 w 785813"/>
                  <a:gd name="connsiteY6" fmla="*/ 463042 h 685800"/>
                  <a:gd name="connsiteX7" fmla="*/ 603286 w 785813"/>
                  <a:gd name="connsiteY7" fmla="*/ 291939 h 685800"/>
                  <a:gd name="connsiteX8" fmla="*/ 693389 w 785813"/>
                  <a:gd name="connsiteY8" fmla="*/ 407568 h 685800"/>
                  <a:gd name="connsiteX9" fmla="*/ 785813 w 785813"/>
                  <a:gd name="connsiteY9" fmla="*/ 447675 h 685800"/>
                  <a:gd name="connsiteX0" fmla="*/ 0 w 785813"/>
                  <a:gd name="connsiteY0" fmla="*/ 526256 h 685800"/>
                  <a:gd name="connsiteX1" fmla="*/ 62563 w 785813"/>
                  <a:gd name="connsiteY1" fmla="*/ 486730 h 685800"/>
                  <a:gd name="connsiteX2" fmla="*/ 91915 w 785813"/>
                  <a:gd name="connsiteY2" fmla="*/ 446097 h 685800"/>
                  <a:gd name="connsiteX3" fmla="*/ 204011 w 785813"/>
                  <a:gd name="connsiteY3" fmla="*/ 523999 h 685800"/>
                  <a:gd name="connsiteX4" fmla="*/ 204788 w 785813"/>
                  <a:gd name="connsiteY4" fmla="*/ 0 h 685800"/>
                  <a:gd name="connsiteX5" fmla="*/ 290513 w 785813"/>
                  <a:gd name="connsiteY5" fmla="*/ 685800 h 685800"/>
                  <a:gd name="connsiteX6" fmla="*/ 481994 w 785813"/>
                  <a:gd name="connsiteY6" fmla="*/ 463042 h 685800"/>
                  <a:gd name="connsiteX7" fmla="*/ 603286 w 785813"/>
                  <a:gd name="connsiteY7" fmla="*/ 291939 h 685800"/>
                  <a:gd name="connsiteX8" fmla="*/ 693389 w 785813"/>
                  <a:gd name="connsiteY8" fmla="*/ 407568 h 685800"/>
                  <a:gd name="connsiteX9" fmla="*/ 785813 w 785813"/>
                  <a:gd name="connsiteY9" fmla="*/ 447675 h 685800"/>
                  <a:gd name="connsiteX0" fmla="*/ 0 w 752422"/>
                  <a:gd name="connsiteY0" fmla="*/ 526256 h 685800"/>
                  <a:gd name="connsiteX1" fmla="*/ 62563 w 752422"/>
                  <a:gd name="connsiteY1" fmla="*/ 486730 h 685800"/>
                  <a:gd name="connsiteX2" fmla="*/ 91915 w 752422"/>
                  <a:gd name="connsiteY2" fmla="*/ 446097 h 685800"/>
                  <a:gd name="connsiteX3" fmla="*/ 204011 w 752422"/>
                  <a:gd name="connsiteY3" fmla="*/ 523999 h 685800"/>
                  <a:gd name="connsiteX4" fmla="*/ 204788 w 752422"/>
                  <a:gd name="connsiteY4" fmla="*/ 0 h 685800"/>
                  <a:gd name="connsiteX5" fmla="*/ 290513 w 752422"/>
                  <a:gd name="connsiteY5" fmla="*/ 685800 h 685800"/>
                  <a:gd name="connsiteX6" fmla="*/ 481994 w 752422"/>
                  <a:gd name="connsiteY6" fmla="*/ 463042 h 685800"/>
                  <a:gd name="connsiteX7" fmla="*/ 603286 w 752422"/>
                  <a:gd name="connsiteY7" fmla="*/ 291939 h 685800"/>
                  <a:gd name="connsiteX8" fmla="*/ 693389 w 752422"/>
                  <a:gd name="connsiteY8" fmla="*/ 407568 h 685800"/>
                  <a:gd name="connsiteX9" fmla="*/ 752422 w 752422"/>
                  <a:gd name="connsiteY9" fmla="*/ 445820 h 685800"/>
                  <a:gd name="connsiteX0" fmla="*/ 0 w 752422"/>
                  <a:gd name="connsiteY0" fmla="*/ 526256 h 685800"/>
                  <a:gd name="connsiteX1" fmla="*/ 62563 w 752422"/>
                  <a:gd name="connsiteY1" fmla="*/ 486730 h 685800"/>
                  <a:gd name="connsiteX2" fmla="*/ 91915 w 752422"/>
                  <a:gd name="connsiteY2" fmla="*/ 446097 h 685800"/>
                  <a:gd name="connsiteX3" fmla="*/ 204011 w 752422"/>
                  <a:gd name="connsiteY3" fmla="*/ 523999 h 685800"/>
                  <a:gd name="connsiteX4" fmla="*/ 204788 w 752422"/>
                  <a:gd name="connsiteY4" fmla="*/ 0 h 685800"/>
                  <a:gd name="connsiteX5" fmla="*/ 290513 w 752422"/>
                  <a:gd name="connsiteY5" fmla="*/ 685800 h 685800"/>
                  <a:gd name="connsiteX6" fmla="*/ 481994 w 752422"/>
                  <a:gd name="connsiteY6" fmla="*/ 463042 h 685800"/>
                  <a:gd name="connsiteX7" fmla="*/ 603286 w 752422"/>
                  <a:gd name="connsiteY7" fmla="*/ 291939 h 685800"/>
                  <a:gd name="connsiteX8" fmla="*/ 693389 w 752422"/>
                  <a:gd name="connsiteY8" fmla="*/ 407568 h 685800"/>
                  <a:gd name="connsiteX9" fmla="*/ 752422 w 752422"/>
                  <a:gd name="connsiteY9" fmla="*/ 445820 h 685800"/>
                  <a:gd name="connsiteX0" fmla="*/ 0 w 791379"/>
                  <a:gd name="connsiteY0" fmla="*/ 526256 h 685800"/>
                  <a:gd name="connsiteX1" fmla="*/ 62563 w 791379"/>
                  <a:gd name="connsiteY1" fmla="*/ 486730 h 685800"/>
                  <a:gd name="connsiteX2" fmla="*/ 91915 w 791379"/>
                  <a:gd name="connsiteY2" fmla="*/ 446097 h 685800"/>
                  <a:gd name="connsiteX3" fmla="*/ 204011 w 791379"/>
                  <a:gd name="connsiteY3" fmla="*/ 523999 h 685800"/>
                  <a:gd name="connsiteX4" fmla="*/ 204788 w 791379"/>
                  <a:gd name="connsiteY4" fmla="*/ 0 h 685800"/>
                  <a:gd name="connsiteX5" fmla="*/ 290513 w 791379"/>
                  <a:gd name="connsiteY5" fmla="*/ 685800 h 685800"/>
                  <a:gd name="connsiteX6" fmla="*/ 481994 w 791379"/>
                  <a:gd name="connsiteY6" fmla="*/ 463042 h 685800"/>
                  <a:gd name="connsiteX7" fmla="*/ 603286 w 791379"/>
                  <a:gd name="connsiteY7" fmla="*/ 291939 h 685800"/>
                  <a:gd name="connsiteX8" fmla="*/ 693389 w 791379"/>
                  <a:gd name="connsiteY8" fmla="*/ 407568 h 685800"/>
                  <a:gd name="connsiteX9" fmla="*/ 791379 w 791379"/>
                  <a:gd name="connsiteY9" fmla="*/ 453240 h 685800"/>
                  <a:gd name="connsiteX0" fmla="*/ 0 w 791379"/>
                  <a:gd name="connsiteY0" fmla="*/ 526256 h 685800"/>
                  <a:gd name="connsiteX1" fmla="*/ 62563 w 791379"/>
                  <a:gd name="connsiteY1" fmla="*/ 486730 h 685800"/>
                  <a:gd name="connsiteX2" fmla="*/ 91915 w 791379"/>
                  <a:gd name="connsiteY2" fmla="*/ 446097 h 685800"/>
                  <a:gd name="connsiteX3" fmla="*/ 204011 w 791379"/>
                  <a:gd name="connsiteY3" fmla="*/ 523999 h 685800"/>
                  <a:gd name="connsiteX4" fmla="*/ 204788 w 791379"/>
                  <a:gd name="connsiteY4" fmla="*/ 0 h 685800"/>
                  <a:gd name="connsiteX5" fmla="*/ 290513 w 791379"/>
                  <a:gd name="connsiteY5" fmla="*/ 685800 h 685800"/>
                  <a:gd name="connsiteX6" fmla="*/ 481994 w 791379"/>
                  <a:gd name="connsiteY6" fmla="*/ 463042 h 685800"/>
                  <a:gd name="connsiteX7" fmla="*/ 603286 w 791379"/>
                  <a:gd name="connsiteY7" fmla="*/ 291939 h 685800"/>
                  <a:gd name="connsiteX8" fmla="*/ 693389 w 791379"/>
                  <a:gd name="connsiteY8" fmla="*/ 407568 h 685800"/>
                  <a:gd name="connsiteX9" fmla="*/ 791379 w 791379"/>
                  <a:gd name="connsiteY9" fmla="*/ 453240 h 685800"/>
                  <a:gd name="connsiteX0" fmla="*/ 0 w 791379"/>
                  <a:gd name="connsiteY0" fmla="*/ 585340 h 744884"/>
                  <a:gd name="connsiteX1" fmla="*/ 62563 w 791379"/>
                  <a:gd name="connsiteY1" fmla="*/ 545814 h 744884"/>
                  <a:gd name="connsiteX2" fmla="*/ 91915 w 791379"/>
                  <a:gd name="connsiteY2" fmla="*/ 505181 h 744884"/>
                  <a:gd name="connsiteX3" fmla="*/ 204011 w 791379"/>
                  <a:gd name="connsiteY3" fmla="*/ 583083 h 744884"/>
                  <a:gd name="connsiteX4" fmla="*/ 204788 w 791379"/>
                  <a:gd name="connsiteY4" fmla="*/ 59084 h 744884"/>
                  <a:gd name="connsiteX5" fmla="*/ 211293 w 791379"/>
                  <a:gd name="connsiteY5" fmla="*/ 89141 h 744884"/>
                  <a:gd name="connsiteX6" fmla="*/ 290513 w 791379"/>
                  <a:gd name="connsiteY6" fmla="*/ 744884 h 744884"/>
                  <a:gd name="connsiteX7" fmla="*/ 481994 w 791379"/>
                  <a:gd name="connsiteY7" fmla="*/ 522126 h 744884"/>
                  <a:gd name="connsiteX8" fmla="*/ 603286 w 791379"/>
                  <a:gd name="connsiteY8" fmla="*/ 351023 h 744884"/>
                  <a:gd name="connsiteX9" fmla="*/ 693389 w 791379"/>
                  <a:gd name="connsiteY9" fmla="*/ 466652 h 744884"/>
                  <a:gd name="connsiteX10" fmla="*/ 791379 w 791379"/>
                  <a:gd name="connsiteY10" fmla="*/ 512324 h 744884"/>
                  <a:gd name="connsiteX0" fmla="*/ 0 w 791379"/>
                  <a:gd name="connsiteY0" fmla="*/ 554003 h 713547"/>
                  <a:gd name="connsiteX1" fmla="*/ 62563 w 791379"/>
                  <a:gd name="connsiteY1" fmla="*/ 514477 h 713547"/>
                  <a:gd name="connsiteX2" fmla="*/ 91915 w 791379"/>
                  <a:gd name="connsiteY2" fmla="*/ 473844 h 713547"/>
                  <a:gd name="connsiteX3" fmla="*/ 204011 w 791379"/>
                  <a:gd name="connsiteY3" fmla="*/ 551746 h 713547"/>
                  <a:gd name="connsiteX4" fmla="*/ 207463 w 791379"/>
                  <a:gd name="connsiteY4" fmla="*/ 102636 h 713547"/>
                  <a:gd name="connsiteX5" fmla="*/ 211293 w 791379"/>
                  <a:gd name="connsiteY5" fmla="*/ 57804 h 713547"/>
                  <a:gd name="connsiteX6" fmla="*/ 290513 w 791379"/>
                  <a:gd name="connsiteY6" fmla="*/ 713547 h 713547"/>
                  <a:gd name="connsiteX7" fmla="*/ 481994 w 791379"/>
                  <a:gd name="connsiteY7" fmla="*/ 490789 h 713547"/>
                  <a:gd name="connsiteX8" fmla="*/ 603286 w 791379"/>
                  <a:gd name="connsiteY8" fmla="*/ 319686 h 713547"/>
                  <a:gd name="connsiteX9" fmla="*/ 693389 w 791379"/>
                  <a:gd name="connsiteY9" fmla="*/ 435315 h 713547"/>
                  <a:gd name="connsiteX10" fmla="*/ 791379 w 791379"/>
                  <a:gd name="connsiteY10" fmla="*/ 480987 h 713547"/>
                  <a:gd name="connsiteX0" fmla="*/ 0 w 791379"/>
                  <a:gd name="connsiteY0" fmla="*/ 541094 h 700638"/>
                  <a:gd name="connsiteX1" fmla="*/ 62563 w 791379"/>
                  <a:gd name="connsiteY1" fmla="*/ 501568 h 700638"/>
                  <a:gd name="connsiteX2" fmla="*/ 91915 w 791379"/>
                  <a:gd name="connsiteY2" fmla="*/ 460935 h 700638"/>
                  <a:gd name="connsiteX3" fmla="*/ 204011 w 791379"/>
                  <a:gd name="connsiteY3" fmla="*/ 538837 h 700638"/>
                  <a:gd name="connsiteX4" fmla="*/ 207463 w 791379"/>
                  <a:gd name="connsiteY4" fmla="*/ 89727 h 700638"/>
                  <a:gd name="connsiteX5" fmla="*/ 211293 w 791379"/>
                  <a:gd name="connsiteY5" fmla="*/ 44895 h 700638"/>
                  <a:gd name="connsiteX6" fmla="*/ 290513 w 791379"/>
                  <a:gd name="connsiteY6" fmla="*/ 700638 h 700638"/>
                  <a:gd name="connsiteX7" fmla="*/ 481994 w 791379"/>
                  <a:gd name="connsiteY7" fmla="*/ 477880 h 700638"/>
                  <a:gd name="connsiteX8" fmla="*/ 603286 w 791379"/>
                  <a:gd name="connsiteY8" fmla="*/ 306777 h 700638"/>
                  <a:gd name="connsiteX9" fmla="*/ 693389 w 791379"/>
                  <a:gd name="connsiteY9" fmla="*/ 422406 h 700638"/>
                  <a:gd name="connsiteX10" fmla="*/ 791379 w 791379"/>
                  <a:gd name="connsiteY10" fmla="*/ 468078 h 700638"/>
                  <a:gd name="connsiteX0" fmla="*/ 0 w 791379"/>
                  <a:gd name="connsiteY0" fmla="*/ 506900 h 666444"/>
                  <a:gd name="connsiteX1" fmla="*/ 62563 w 791379"/>
                  <a:gd name="connsiteY1" fmla="*/ 467374 h 666444"/>
                  <a:gd name="connsiteX2" fmla="*/ 91915 w 791379"/>
                  <a:gd name="connsiteY2" fmla="*/ 426741 h 666444"/>
                  <a:gd name="connsiteX3" fmla="*/ 204011 w 791379"/>
                  <a:gd name="connsiteY3" fmla="*/ 504643 h 666444"/>
                  <a:gd name="connsiteX4" fmla="*/ 207463 w 791379"/>
                  <a:gd name="connsiteY4" fmla="*/ 55533 h 666444"/>
                  <a:gd name="connsiteX5" fmla="*/ 218425 w 791379"/>
                  <a:gd name="connsiteY5" fmla="*/ 56169 h 666444"/>
                  <a:gd name="connsiteX6" fmla="*/ 290513 w 791379"/>
                  <a:gd name="connsiteY6" fmla="*/ 666444 h 666444"/>
                  <a:gd name="connsiteX7" fmla="*/ 481994 w 791379"/>
                  <a:gd name="connsiteY7" fmla="*/ 443686 h 666444"/>
                  <a:gd name="connsiteX8" fmla="*/ 603286 w 791379"/>
                  <a:gd name="connsiteY8" fmla="*/ 272583 h 666444"/>
                  <a:gd name="connsiteX9" fmla="*/ 693389 w 791379"/>
                  <a:gd name="connsiteY9" fmla="*/ 388212 h 666444"/>
                  <a:gd name="connsiteX10" fmla="*/ 791379 w 791379"/>
                  <a:gd name="connsiteY10" fmla="*/ 433884 h 666444"/>
                  <a:gd name="connsiteX0" fmla="*/ 0 w 791379"/>
                  <a:gd name="connsiteY0" fmla="*/ 489672 h 649216"/>
                  <a:gd name="connsiteX1" fmla="*/ 62563 w 791379"/>
                  <a:gd name="connsiteY1" fmla="*/ 450146 h 649216"/>
                  <a:gd name="connsiteX2" fmla="*/ 91915 w 791379"/>
                  <a:gd name="connsiteY2" fmla="*/ 409513 h 649216"/>
                  <a:gd name="connsiteX3" fmla="*/ 204011 w 791379"/>
                  <a:gd name="connsiteY3" fmla="*/ 487415 h 649216"/>
                  <a:gd name="connsiteX4" fmla="*/ 207463 w 791379"/>
                  <a:gd name="connsiteY4" fmla="*/ 38305 h 649216"/>
                  <a:gd name="connsiteX5" fmla="*/ 218425 w 791379"/>
                  <a:gd name="connsiteY5" fmla="*/ 38941 h 649216"/>
                  <a:gd name="connsiteX6" fmla="*/ 290513 w 791379"/>
                  <a:gd name="connsiteY6" fmla="*/ 649216 h 649216"/>
                  <a:gd name="connsiteX7" fmla="*/ 481994 w 791379"/>
                  <a:gd name="connsiteY7" fmla="*/ 426458 h 649216"/>
                  <a:gd name="connsiteX8" fmla="*/ 603286 w 791379"/>
                  <a:gd name="connsiteY8" fmla="*/ 255355 h 649216"/>
                  <a:gd name="connsiteX9" fmla="*/ 693389 w 791379"/>
                  <a:gd name="connsiteY9" fmla="*/ 370984 h 649216"/>
                  <a:gd name="connsiteX10" fmla="*/ 791379 w 791379"/>
                  <a:gd name="connsiteY10" fmla="*/ 416656 h 649216"/>
                  <a:gd name="connsiteX0" fmla="*/ 0 w 791379"/>
                  <a:gd name="connsiteY0" fmla="*/ 489672 h 665434"/>
                  <a:gd name="connsiteX1" fmla="*/ 62563 w 791379"/>
                  <a:gd name="connsiteY1" fmla="*/ 450146 h 665434"/>
                  <a:gd name="connsiteX2" fmla="*/ 91915 w 791379"/>
                  <a:gd name="connsiteY2" fmla="*/ 409513 h 665434"/>
                  <a:gd name="connsiteX3" fmla="*/ 204011 w 791379"/>
                  <a:gd name="connsiteY3" fmla="*/ 487415 h 665434"/>
                  <a:gd name="connsiteX4" fmla="*/ 207463 w 791379"/>
                  <a:gd name="connsiteY4" fmla="*/ 38305 h 665434"/>
                  <a:gd name="connsiteX5" fmla="*/ 218425 w 791379"/>
                  <a:gd name="connsiteY5" fmla="*/ 38941 h 665434"/>
                  <a:gd name="connsiteX6" fmla="*/ 267460 w 791379"/>
                  <a:gd name="connsiteY6" fmla="*/ 580102 h 665434"/>
                  <a:gd name="connsiteX7" fmla="*/ 290513 w 791379"/>
                  <a:gd name="connsiteY7" fmla="*/ 649216 h 665434"/>
                  <a:gd name="connsiteX8" fmla="*/ 481994 w 791379"/>
                  <a:gd name="connsiteY8" fmla="*/ 426458 h 665434"/>
                  <a:gd name="connsiteX9" fmla="*/ 603286 w 791379"/>
                  <a:gd name="connsiteY9" fmla="*/ 255355 h 665434"/>
                  <a:gd name="connsiteX10" fmla="*/ 693389 w 791379"/>
                  <a:gd name="connsiteY10" fmla="*/ 370984 h 665434"/>
                  <a:gd name="connsiteX11" fmla="*/ 791379 w 791379"/>
                  <a:gd name="connsiteY11" fmla="*/ 416656 h 665434"/>
                  <a:gd name="connsiteX0" fmla="*/ 0 w 791379"/>
                  <a:gd name="connsiteY0" fmla="*/ 489672 h 664647"/>
                  <a:gd name="connsiteX1" fmla="*/ 62563 w 791379"/>
                  <a:gd name="connsiteY1" fmla="*/ 450146 h 664647"/>
                  <a:gd name="connsiteX2" fmla="*/ 91915 w 791379"/>
                  <a:gd name="connsiteY2" fmla="*/ 409513 h 664647"/>
                  <a:gd name="connsiteX3" fmla="*/ 204011 w 791379"/>
                  <a:gd name="connsiteY3" fmla="*/ 487415 h 664647"/>
                  <a:gd name="connsiteX4" fmla="*/ 207463 w 791379"/>
                  <a:gd name="connsiteY4" fmla="*/ 38305 h 664647"/>
                  <a:gd name="connsiteX5" fmla="*/ 218425 w 791379"/>
                  <a:gd name="connsiteY5" fmla="*/ 38941 h 664647"/>
                  <a:gd name="connsiteX6" fmla="*/ 275484 w 791379"/>
                  <a:gd name="connsiteY6" fmla="*/ 577428 h 664647"/>
                  <a:gd name="connsiteX7" fmla="*/ 290513 w 791379"/>
                  <a:gd name="connsiteY7" fmla="*/ 649216 h 664647"/>
                  <a:gd name="connsiteX8" fmla="*/ 481994 w 791379"/>
                  <a:gd name="connsiteY8" fmla="*/ 426458 h 664647"/>
                  <a:gd name="connsiteX9" fmla="*/ 603286 w 791379"/>
                  <a:gd name="connsiteY9" fmla="*/ 255355 h 664647"/>
                  <a:gd name="connsiteX10" fmla="*/ 693389 w 791379"/>
                  <a:gd name="connsiteY10" fmla="*/ 370984 h 664647"/>
                  <a:gd name="connsiteX11" fmla="*/ 791379 w 791379"/>
                  <a:gd name="connsiteY11" fmla="*/ 416656 h 664647"/>
                  <a:gd name="connsiteX0" fmla="*/ 0 w 791379"/>
                  <a:gd name="connsiteY0" fmla="*/ 489672 h 658593"/>
                  <a:gd name="connsiteX1" fmla="*/ 62563 w 791379"/>
                  <a:gd name="connsiteY1" fmla="*/ 450146 h 658593"/>
                  <a:gd name="connsiteX2" fmla="*/ 91915 w 791379"/>
                  <a:gd name="connsiteY2" fmla="*/ 409513 h 658593"/>
                  <a:gd name="connsiteX3" fmla="*/ 204011 w 791379"/>
                  <a:gd name="connsiteY3" fmla="*/ 487415 h 658593"/>
                  <a:gd name="connsiteX4" fmla="*/ 207463 w 791379"/>
                  <a:gd name="connsiteY4" fmla="*/ 38305 h 658593"/>
                  <a:gd name="connsiteX5" fmla="*/ 218425 w 791379"/>
                  <a:gd name="connsiteY5" fmla="*/ 38941 h 658593"/>
                  <a:gd name="connsiteX6" fmla="*/ 275484 w 791379"/>
                  <a:gd name="connsiteY6" fmla="*/ 577428 h 658593"/>
                  <a:gd name="connsiteX7" fmla="*/ 290513 w 791379"/>
                  <a:gd name="connsiteY7" fmla="*/ 649216 h 658593"/>
                  <a:gd name="connsiteX8" fmla="*/ 481994 w 791379"/>
                  <a:gd name="connsiteY8" fmla="*/ 426458 h 658593"/>
                  <a:gd name="connsiteX9" fmla="*/ 603286 w 791379"/>
                  <a:gd name="connsiteY9" fmla="*/ 255355 h 658593"/>
                  <a:gd name="connsiteX10" fmla="*/ 693389 w 791379"/>
                  <a:gd name="connsiteY10" fmla="*/ 370984 h 658593"/>
                  <a:gd name="connsiteX11" fmla="*/ 791379 w 791379"/>
                  <a:gd name="connsiteY11" fmla="*/ 416656 h 658593"/>
                  <a:gd name="connsiteX0" fmla="*/ 0 w 791379"/>
                  <a:gd name="connsiteY0" fmla="*/ 489672 h 623191"/>
                  <a:gd name="connsiteX1" fmla="*/ 62563 w 791379"/>
                  <a:gd name="connsiteY1" fmla="*/ 450146 h 623191"/>
                  <a:gd name="connsiteX2" fmla="*/ 91915 w 791379"/>
                  <a:gd name="connsiteY2" fmla="*/ 409513 h 623191"/>
                  <a:gd name="connsiteX3" fmla="*/ 204011 w 791379"/>
                  <a:gd name="connsiteY3" fmla="*/ 487415 h 623191"/>
                  <a:gd name="connsiteX4" fmla="*/ 207463 w 791379"/>
                  <a:gd name="connsiteY4" fmla="*/ 38305 h 623191"/>
                  <a:gd name="connsiteX5" fmla="*/ 218425 w 791379"/>
                  <a:gd name="connsiteY5" fmla="*/ 38941 h 623191"/>
                  <a:gd name="connsiteX6" fmla="*/ 275484 w 791379"/>
                  <a:gd name="connsiteY6" fmla="*/ 577428 h 623191"/>
                  <a:gd name="connsiteX7" fmla="*/ 309235 w 791379"/>
                  <a:gd name="connsiteY7" fmla="*/ 597507 h 623191"/>
                  <a:gd name="connsiteX8" fmla="*/ 481994 w 791379"/>
                  <a:gd name="connsiteY8" fmla="*/ 426458 h 623191"/>
                  <a:gd name="connsiteX9" fmla="*/ 603286 w 791379"/>
                  <a:gd name="connsiteY9" fmla="*/ 255355 h 623191"/>
                  <a:gd name="connsiteX10" fmla="*/ 693389 w 791379"/>
                  <a:gd name="connsiteY10" fmla="*/ 370984 h 623191"/>
                  <a:gd name="connsiteX11" fmla="*/ 791379 w 791379"/>
                  <a:gd name="connsiteY11" fmla="*/ 416656 h 623191"/>
                  <a:gd name="connsiteX0" fmla="*/ 0 w 791379"/>
                  <a:gd name="connsiteY0" fmla="*/ 489672 h 623191"/>
                  <a:gd name="connsiteX1" fmla="*/ 62563 w 791379"/>
                  <a:gd name="connsiteY1" fmla="*/ 450146 h 623191"/>
                  <a:gd name="connsiteX2" fmla="*/ 91915 w 791379"/>
                  <a:gd name="connsiteY2" fmla="*/ 409513 h 623191"/>
                  <a:gd name="connsiteX3" fmla="*/ 204011 w 791379"/>
                  <a:gd name="connsiteY3" fmla="*/ 487415 h 623191"/>
                  <a:gd name="connsiteX4" fmla="*/ 207463 w 791379"/>
                  <a:gd name="connsiteY4" fmla="*/ 38305 h 623191"/>
                  <a:gd name="connsiteX5" fmla="*/ 218425 w 791379"/>
                  <a:gd name="connsiteY5" fmla="*/ 38941 h 623191"/>
                  <a:gd name="connsiteX6" fmla="*/ 275484 w 791379"/>
                  <a:gd name="connsiteY6" fmla="*/ 577428 h 623191"/>
                  <a:gd name="connsiteX7" fmla="*/ 309235 w 791379"/>
                  <a:gd name="connsiteY7" fmla="*/ 597507 h 623191"/>
                  <a:gd name="connsiteX8" fmla="*/ 481994 w 791379"/>
                  <a:gd name="connsiteY8" fmla="*/ 426458 h 623191"/>
                  <a:gd name="connsiteX9" fmla="*/ 603286 w 791379"/>
                  <a:gd name="connsiteY9" fmla="*/ 255355 h 623191"/>
                  <a:gd name="connsiteX10" fmla="*/ 693389 w 791379"/>
                  <a:gd name="connsiteY10" fmla="*/ 370984 h 623191"/>
                  <a:gd name="connsiteX11" fmla="*/ 791379 w 791379"/>
                  <a:gd name="connsiteY11" fmla="*/ 416656 h 623191"/>
                  <a:gd name="connsiteX0" fmla="*/ 0 w 791379"/>
                  <a:gd name="connsiteY0" fmla="*/ 489672 h 627575"/>
                  <a:gd name="connsiteX1" fmla="*/ 62563 w 791379"/>
                  <a:gd name="connsiteY1" fmla="*/ 450146 h 627575"/>
                  <a:gd name="connsiteX2" fmla="*/ 91915 w 791379"/>
                  <a:gd name="connsiteY2" fmla="*/ 409513 h 627575"/>
                  <a:gd name="connsiteX3" fmla="*/ 204011 w 791379"/>
                  <a:gd name="connsiteY3" fmla="*/ 487415 h 627575"/>
                  <a:gd name="connsiteX4" fmla="*/ 207463 w 791379"/>
                  <a:gd name="connsiteY4" fmla="*/ 38305 h 627575"/>
                  <a:gd name="connsiteX5" fmla="*/ 218425 w 791379"/>
                  <a:gd name="connsiteY5" fmla="*/ 38941 h 627575"/>
                  <a:gd name="connsiteX6" fmla="*/ 275484 w 791379"/>
                  <a:gd name="connsiteY6" fmla="*/ 577428 h 627575"/>
                  <a:gd name="connsiteX7" fmla="*/ 309235 w 791379"/>
                  <a:gd name="connsiteY7" fmla="*/ 597507 h 627575"/>
                  <a:gd name="connsiteX8" fmla="*/ 481994 w 791379"/>
                  <a:gd name="connsiteY8" fmla="*/ 426458 h 627575"/>
                  <a:gd name="connsiteX9" fmla="*/ 603286 w 791379"/>
                  <a:gd name="connsiteY9" fmla="*/ 255355 h 627575"/>
                  <a:gd name="connsiteX10" fmla="*/ 693389 w 791379"/>
                  <a:gd name="connsiteY10" fmla="*/ 370984 h 627575"/>
                  <a:gd name="connsiteX11" fmla="*/ 791379 w 791379"/>
                  <a:gd name="connsiteY11" fmla="*/ 416656 h 627575"/>
                  <a:gd name="connsiteX0" fmla="*/ 0 w 791379"/>
                  <a:gd name="connsiteY0" fmla="*/ 489672 h 621933"/>
                  <a:gd name="connsiteX1" fmla="*/ 62563 w 791379"/>
                  <a:gd name="connsiteY1" fmla="*/ 450146 h 621933"/>
                  <a:gd name="connsiteX2" fmla="*/ 91915 w 791379"/>
                  <a:gd name="connsiteY2" fmla="*/ 409513 h 621933"/>
                  <a:gd name="connsiteX3" fmla="*/ 204011 w 791379"/>
                  <a:gd name="connsiteY3" fmla="*/ 487415 h 621933"/>
                  <a:gd name="connsiteX4" fmla="*/ 207463 w 791379"/>
                  <a:gd name="connsiteY4" fmla="*/ 38305 h 621933"/>
                  <a:gd name="connsiteX5" fmla="*/ 218425 w 791379"/>
                  <a:gd name="connsiteY5" fmla="*/ 38941 h 621933"/>
                  <a:gd name="connsiteX6" fmla="*/ 275484 w 791379"/>
                  <a:gd name="connsiteY6" fmla="*/ 577428 h 621933"/>
                  <a:gd name="connsiteX7" fmla="*/ 308343 w 791379"/>
                  <a:gd name="connsiteY7" fmla="*/ 585917 h 621933"/>
                  <a:gd name="connsiteX8" fmla="*/ 481994 w 791379"/>
                  <a:gd name="connsiteY8" fmla="*/ 426458 h 621933"/>
                  <a:gd name="connsiteX9" fmla="*/ 603286 w 791379"/>
                  <a:gd name="connsiteY9" fmla="*/ 255355 h 621933"/>
                  <a:gd name="connsiteX10" fmla="*/ 693389 w 791379"/>
                  <a:gd name="connsiteY10" fmla="*/ 370984 h 621933"/>
                  <a:gd name="connsiteX11" fmla="*/ 791379 w 791379"/>
                  <a:gd name="connsiteY11" fmla="*/ 416656 h 621933"/>
                  <a:gd name="connsiteX0" fmla="*/ 0 w 791379"/>
                  <a:gd name="connsiteY0" fmla="*/ 489672 h 621933"/>
                  <a:gd name="connsiteX1" fmla="*/ 62563 w 791379"/>
                  <a:gd name="connsiteY1" fmla="*/ 450146 h 621933"/>
                  <a:gd name="connsiteX2" fmla="*/ 91915 w 791379"/>
                  <a:gd name="connsiteY2" fmla="*/ 409513 h 621933"/>
                  <a:gd name="connsiteX3" fmla="*/ 204011 w 791379"/>
                  <a:gd name="connsiteY3" fmla="*/ 487415 h 621933"/>
                  <a:gd name="connsiteX4" fmla="*/ 207463 w 791379"/>
                  <a:gd name="connsiteY4" fmla="*/ 38305 h 621933"/>
                  <a:gd name="connsiteX5" fmla="*/ 218425 w 791379"/>
                  <a:gd name="connsiteY5" fmla="*/ 38941 h 621933"/>
                  <a:gd name="connsiteX6" fmla="*/ 275484 w 791379"/>
                  <a:gd name="connsiteY6" fmla="*/ 577428 h 621933"/>
                  <a:gd name="connsiteX7" fmla="*/ 308343 w 791379"/>
                  <a:gd name="connsiteY7" fmla="*/ 585917 h 621933"/>
                  <a:gd name="connsiteX8" fmla="*/ 480211 w 791379"/>
                  <a:gd name="connsiteY8" fmla="*/ 420218 h 621933"/>
                  <a:gd name="connsiteX9" fmla="*/ 603286 w 791379"/>
                  <a:gd name="connsiteY9" fmla="*/ 255355 h 621933"/>
                  <a:gd name="connsiteX10" fmla="*/ 693389 w 791379"/>
                  <a:gd name="connsiteY10" fmla="*/ 370984 h 621933"/>
                  <a:gd name="connsiteX11" fmla="*/ 791379 w 791379"/>
                  <a:gd name="connsiteY11" fmla="*/ 416656 h 621933"/>
                  <a:gd name="connsiteX0" fmla="*/ 0 w 791379"/>
                  <a:gd name="connsiteY0" fmla="*/ 489672 h 621933"/>
                  <a:gd name="connsiteX1" fmla="*/ 62563 w 791379"/>
                  <a:gd name="connsiteY1" fmla="*/ 450146 h 621933"/>
                  <a:gd name="connsiteX2" fmla="*/ 91915 w 791379"/>
                  <a:gd name="connsiteY2" fmla="*/ 409513 h 621933"/>
                  <a:gd name="connsiteX3" fmla="*/ 204011 w 791379"/>
                  <a:gd name="connsiteY3" fmla="*/ 487415 h 621933"/>
                  <a:gd name="connsiteX4" fmla="*/ 207463 w 791379"/>
                  <a:gd name="connsiteY4" fmla="*/ 38305 h 621933"/>
                  <a:gd name="connsiteX5" fmla="*/ 218425 w 791379"/>
                  <a:gd name="connsiteY5" fmla="*/ 38941 h 621933"/>
                  <a:gd name="connsiteX6" fmla="*/ 275484 w 791379"/>
                  <a:gd name="connsiteY6" fmla="*/ 577428 h 621933"/>
                  <a:gd name="connsiteX7" fmla="*/ 308343 w 791379"/>
                  <a:gd name="connsiteY7" fmla="*/ 585917 h 621933"/>
                  <a:gd name="connsiteX8" fmla="*/ 480211 w 791379"/>
                  <a:gd name="connsiteY8" fmla="*/ 420218 h 621933"/>
                  <a:gd name="connsiteX9" fmla="*/ 603286 w 791379"/>
                  <a:gd name="connsiteY9" fmla="*/ 255355 h 621933"/>
                  <a:gd name="connsiteX10" fmla="*/ 693389 w 791379"/>
                  <a:gd name="connsiteY10" fmla="*/ 370984 h 621933"/>
                  <a:gd name="connsiteX11" fmla="*/ 791379 w 791379"/>
                  <a:gd name="connsiteY11" fmla="*/ 416656 h 621933"/>
                  <a:gd name="connsiteX0" fmla="*/ 0 w 791379"/>
                  <a:gd name="connsiteY0" fmla="*/ 489672 h 621933"/>
                  <a:gd name="connsiteX1" fmla="*/ 62563 w 791379"/>
                  <a:gd name="connsiteY1" fmla="*/ 450146 h 621933"/>
                  <a:gd name="connsiteX2" fmla="*/ 91915 w 791379"/>
                  <a:gd name="connsiteY2" fmla="*/ 409513 h 621933"/>
                  <a:gd name="connsiteX3" fmla="*/ 195987 w 791379"/>
                  <a:gd name="connsiteY3" fmla="*/ 487415 h 621933"/>
                  <a:gd name="connsiteX4" fmla="*/ 207463 w 791379"/>
                  <a:gd name="connsiteY4" fmla="*/ 38305 h 621933"/>
                  <a:gd name="connsiteX5" fmla="*/ 218425 w 791379"/>
                  <a:gd name="connsiteY5" fmla="*/ 38941 h 621933"/>
                  <a:gd name="connsiteX6" fmla="*/ 275484 w 791379"/>
                  <a:gd name="connsiteY6" fmla="*/ 577428 h 621933"/>
                  <a:gd name="connsiteX7" fmla="*/ 308343 w 791379"/>
                  <a:gd name="connsiteY7" fmla="*/ 585917 h 621933"/>
                  <a:gd name="connsiteX8" fmla="*/ 480211 w 791379"/>
                  <a:gd name="connsiteY8" fmla="*/ 420218 h 621933"/>
                  <a:gd name="connsiteX9" fmla="*/ 603286 w 791379"/>
                  <a:gd name="connsiteY9" fmla="*/ 255355 h 621933"/>
                  <a:gd name="connsiteX10" fmla="*/ 693389 w 791379"/>
                  <a:gd name="connsiteY10" fmla="*/ 370984 h 621933"/>
                  <a:gd name="connsiteX11" fmla="*/ 791379 w 791379"/>
                  <a:gd name="connsiteY11" fmla="*/ 416656 h 621933"/>
                  <a:gd name="connsiteX0" fmla="*/ 0 w 791379"/>
                  <a:gd name="connsiteY0" fmla="*/ 489672 h 621933"/>
                  <a:gd name="connsiteX1" fmla="*/ 62563 w 791379"/>
                  <a:gd name="connsiteY1" fmla="*/ 450146 h 621933"/>
                  <a:gd name="connsiteX2" fmla="*/ 91915 w 791379"/>
                  <a:gd name="connsiteY2" fmla="*/ 409513 h 621933"/>
                  <a:gd name="connsiteX3" fmla="*/ 195987 w 791379"/>
                  <a:gd name="connsiteY3" fmla="*/ 487415 h 621933"/>
                  <a:gd name="connsiteX4" fmla="*/ 207463 w 791379"/>
                  <a:gd name="connsiteY4" fmla="*/ 38305 h 621933"/>
                  <a:gd name="connsiteX5" fmla="*/ 229123 w 791379"/>
                  <a:gd name="connsiteY5" fmla="*/ 38941 h 621933"/>
                  <a:gd name="connsiteX6" fmla="*/ 275484 w 791379"/>
                  <a:gd name="connsiteY6" fmla="*/ 577428 h 621933"/>
                  <a:gd name="connsiteX7" fmla="*/ 308343 w 791379"/>
                  <a:gd name="connsiteY7" fmla="*/ 585917 h 621933"/>
                  <a:gd name="connsiteX8" fmla="*/ 480211 w 791379"/>
                  <a:gd name="connsiteY8" fmla="*/ 420218 h 621933"/>
                  <a:gd name="connsiteX9" fmla="*/ 603286 w 791379"/>
                  <a:gd name="connsiteY9" fmla="*/ 255355 h 621933"/>
                  <a:gd name="connsiteX10" fmla="*/ 693389 w 791379"/>
                  <a:gd name="connsiteY10" fmla="*/ 370984 h 621933"/>
                  <a:gd name="connsiteX11" fmla="*/ 791379 w 791379"/>
                  <a:gd name="connsiteY11" fmla="*/ 416656 h 621933"/>
                  <a:gd name="connsiteX0" fmla="*/ 0 w 791379"/>
                  <a:gd name="connsiteY0" fmla="*/ 489672 h 621933"/>
                  <a:gd name="connsiteX1" fmla="*/ 62563 w 791379"/>
                  <a:gd name="connsiteY1" fmla="*/ 450146 h 621933"/>
                  <a:gd name="connsiteX2" fmla="*/ 91915 w 791379"/>
                  <a:gd name="connsiteY2" fmla="*/ 409513 h 621933"/>
                  <a:gd name="connsiteX3" fmla="*/ 195987 w 791379"/>
                  <a:gd name="connsiteY3" fmla="*/ 487415 h 621933"/>
                  <a:gd name="connsiteX4" fmla="*/ 212812 w 791379"/>
                  <a:gd name="connsiteY4" fmla="*/ 38305 h 621933"/>
                  <a:gd name="connsiteX5" fmla="*/ 229123 w 791379"/>
                  <a:gd name="connsiteY5" fmla="*/ 38941 h 621933"/>
                  <a:gd name="connsiteX6" fmla="*/ 275484 w 791379"/>
                  <a:gd name="connsiteY6" fmla="*/ 577428 h 621933"/>
                  <a:gd name="connsiteX7" fmla="*/ 308343 w 791379"/>
                  <a:gd name="connsiteY7" fmla="*/ 585917 h 621933"/>
                  <a:gd name="connsiteX8" fmla="*/ 480211 w 791379"/>
                  <a:gd name="connsiteY8" fmla="*/ 420218 h 621933"/>
                  <a:gd name="connsiteX9" fmla="*/ 603286 w 791379"/>
                  <a:gd name="connsiteY9" fmla="*/ 255355 h 621933"/>
                  <a:gd name="connsiteX10" fmla="*/ 693389 w 791379"/>
                  <a:gd name="connsiteY10" fmla="*/ 370984 h 621933"/>
                  <a:gd name="connsiteX11" fmla="*/ 791379 w 791379"/>
                  <a:gd name="connsiteY11" fmla="*/ 416656 h 621933"/>
                  <a:gd name="connsiteX0" fmla="*/ 0 w 791379"/>
                  <a:gd name="connsiteY0" fmla="*/ 488002 h 620263"/>
                  <a:gd name="connsiteX1" fmla="*/ 62563 w 791379"/>
                  <a:gd name="connsiteY1" fmla="*/ 448476 h 620263"/>
                  <a:gd name="connsiteX2" fmla="*/ 91915 w 791379"/>
                  <a:gd name="connsiteY2" fmla="*/ 407843 h 620263"/>
                  <a:gd name="connsiteX3" fmla="*/ 195987 w 791379"/>
                  <a:gd name="connsiteY3" fmla="*/ 485745 h 620263"/>
                  <a:gd name="connsiteX4" fmla="*/ 212812 w 791379"/>
                  <a:gd name="connsiteY4" fmla="*/ 36635 h 620263"/>
                  <a:gd name="connsiteX5" fmla="*/ 229123 w 791379"/>
                  <a:gd name="connsiteY5" fmla="*/ 37271 h 620263"/>
                  <a:gd name="connsiteX6" fmla="*/ 275484 w 791379"/>
                  <a:gd name="connsiteY6" fmla="*/ 575758 h 620263"/>
                  <a:gd name="connsiteX7" fmla="*/ 308343 w 791379"/>
                  <a:gd name="connsiteY7" fmla="*/ 584247 h 620263"/>
                  <a:gd name="connsiteX8" fmla="*/ 480211 w 791379"/>
                  <a:gd name="connsiteY8" fmla="*/ 418548 h 620263"/>
                  <a:gd name="connsiteX9" fmla="*/ 603286 w 791379"/>
                  <a:gd name="connsiteY9" fmla="*/ 253685 h 620263"/>
                  <a:gd name="connsiteX10" fmla="*/ 693389 w 791379"/>
                  <a:gd name="connsiteY10" fmla="*/ 369314 h 620263"/>
                  <a:gd name="connsiteX11" fmla="*/ 791379 w 791379"/>
                  <a:gd name="connsiteY11" fmla="*/ 414986 h 620263"/>
                  <a:gd name="connsiteX0" fmla="*/ 0 w 791379"/>
                  <a:gd name="connsiteY0" fmla="*/ 488002 h 620263"/>
                  <a:gd name="connsiteX1" fmla="*/ 62563 w 791379"/>
                  <a:gd name="connsiteY1" fmla="*/ 448476 h 620263"/>
                  <a:gd name="connsiteX2" fmla="*/ 91915 w 791379"/>
                  <a:gd name="connsiteY2" fmla="*/ 407843 h 620263"/>
                  <a:gd name="connsiteX3" fmla="*/ 195987 w 791379"/>
                  <a:gd name="connsiteY3" fmla="*/ 485745 h 620263"/>
                  <a:gd name="connsiteX4" fmla="*/ 212812 w 791379"/>
                  <a:gd name="connsiteY4" fmla="*/ 36635 h 620263"/>
                  <a:gd name="connsiteX5" fmla="*/ 231798 w 791379"/>
                  <a:gd name="connsiteY5" fmla="*/ 37271 h 620263"/>
                  <a:gd name="connsiteX6" fmla="*/ 275484 w 791379"/>
                  <a:gd name="connsiteY6" fmla="*/ 575758 h 620263"/>
                  <a:gd name="connsiteX7" fmla="*/ 308343 w 791379"/>
                  <a:gd name="connsiteY7" fmla="*/ 584247 h 620263"/>
                  <a:gd name="connsiteX8" fmla="*/ 480211 w 791379"/>
                  <a:gd name="connsiteY8" fmla="*/ 418548 h 620263"/>
                  <a:gd name="connsiteX9" fmla="*/ 603286 w 791379"/>
                  <a:gd name="connsiteY9" fmla="*/ 253685 h 620263"/>
                  <a:gd name="connsiteX10" fmla="*/ 693389 w 791379"/>
                  <a:gd name="connsiteY10" fmla="*/ 369314 h 620263"/>
                  <a:gd name="connsiteX11" fmla="*/ 791379 w 791379"/>
                  <a:gd name="connsiteY11" fmla="*/ 414986 h 620263"/>
                  <a:gd name="connsiteX0" fmla="*/ 0 w 791379"/>
                  <a:gd name="connsiteY0" fmla="*/ 484082 h 616343"/>
                  <a:gd name="connsiteX1" fmla="*/ 62563 w 791379"/>
                  <a:gd name="connsiteY1" fmla="*/ 444556 h 616343"/>
                  <a:gd name="connsiteX2" fmla="*/ 91915 w 791379"/>
                  <a:gd name="connsiteY2" fmla="*/ 403923 h 616343"/>
                  <a:gd name="connsiteX3" fmla="*/ 195987 w 791379"/>
                  <a:gd name="connsiteY3" fmla="*/ 481825 h 616343"/>
                  <a:gd name="connsiteX4" fmla="*/ 212812 w 791379"/>
                  <a:gd name="connsiteY4" fmla="*/ 32715 h 616343"/>
                  <a:gd name="connsiteX5" fmla="*/ 231798 w 791379"/>
                  <a:gd name="connsiteY5" fmla="*/ 33351 h 616343"/>
                  <a:gd name="connsiteX6" fmla="*/ 275484 w 791379"/>
                  <a:gd name="connsiteY6" fmla="*/ 571838 h 616343"/>
                  <a:gd name="connsiteX7" fmla="*/ 308343 w 791379"/>
                  <a:gd name="connsiteY7" fmla="*/ 580327 h 616343"/>
                  <a:gd name="connsiteX8" fmla="*/ 480211 w 791379"/>
                  <a:gd name="connsiteY8" fmla="*/ 414628 h 616343"/>
                  <a:gd name="connsiteX9" fmla="*/ 603286 w 791379"/>
                  <a:gd name="connsiteY9" fmla="*/ 249765 h 616343"/>
                  <a:gd name="connsiteX10" fmla="*/ 693389 w 791379"/>
                  <a:gd name="connsiteY10" fmla="*/ 365394 h 616343"/>
                  <a:gd name="connsiteX11" fmla="*/ 791379 w 791379"/>
                  <a:gd name="connsiteY11" fmla="*/ 411066 h 616343"/>
                  <a:gd name="connsiteX0" fmla="*/ 0 w 791379"/>
                  <a:gd name="connsiteY0" fmla="*/ 486297 h 618558"/>
                  <a:gd name="connsiteX1" fmla="*/ 62563 w 791379"/>
                  <a:gd name="connsiteY1" fmla="*/ 446771 h 618558"/>
                  <a:gd name="connsiteX2" fmla="*/ 91915 w 791379"/>
                  <a:gd name="connsiteY2" fmla="*/ 406138 h 618558"/>
                  <a:gd name="connsiteX3" fmla="*/ 195987 w 791379"/>
                  <a:gd name="connsiteY3" fmla="*/ 484040 h 618558"/>
                  <a:gd name="connsiteX4" fmla="*/ 212812 w 791379"/>
                  <a:gd name="connsiteY4" fmla="*/ 34930 h 618558"/>
                  <a:gd name="connsiteX5" fmla="*/ 231798 w 791379"/>
                  <a:gd name="connsiteY5" fmla="*/ 35566 h 618558"/>
                  <a:gd name="connsiteX6" fmla="*/ 275484 w 791379"/>
                  <a:gd name="connsiteY6" fmla="*/ 574053 h 618558"/>
                  <a:gd name="connsiteX7" fmla="*/ 308343 w 791379"/>
                  <a:gd name="connsiteY7" fmla="*/ 582542 h 618558"/>
                  <a:gd name="connsiteX8" fmla="*/ 480211 w 791379"/>
                  <a:gd name="connsiteY8" fmla="*/ 416843 h 618558"/>
                  <a:gd name="connsiteX9" fmla="*/ 603286 w 791379"/>
                  <a:gd name="connsiteY9" fmla="*/ 251980 h 618558"/>
                  <a:gd name="connsiteX10" fmla="*/ 693389 w 791379"/>
                  <a:gd name="connsiteY10" fmla="*/ 367609 h 618558"/>
                  <a:gd name="connsiteX11" fmla="*/ 791379 w 791379"/>
                  <a:gd name="connsiteY11" fmla="*/ 413281 h 618558"/>
                  <a:gd name="connsiteX0" fmla="*/ 0 w 791379"/>
                  <a:gd name="connsiteY0" fmla="*/ 486297 h 617583"/>
                  <a:gd name="connsiteX1" fmla="*/ 62563 w 791379"/>
                  <a:gd name="connsiteY1" fmla="*/ 446771 h 617583"/>
                  <a:gd name="connsiteX2" fmla="*/ 91915 w 791379"/>
                  <a:gd name="connsiteY2" fmla="*/ 406138 h 617583"/>
                  <a:gd name="connsiteX3" fmla="*/ 195987 w 791379"/>
                  <a:gd name="connsiteY3" fmla="*/ 484040 h 617583"/>
                  <a:gd name="connsiteX4" fmla="*/ 212812 w 791379"/>
                  <a:gd name="connsiteY4" fmla="*/ 34930 h 617583"/>
                  <a:gd name="connsiteX5" fmla="*/ 231798 w 791379"/>
                  <a:gd name="connsiteY5" fmla="*/ 35566 h 617583"/>
                  <a:gd name="connsiteX6" fmla="*/ 279942 w 791379"/>
                  <a:gd name="connsiteY6" fmla="*/ 572270 h 617583"/>
                  <a:gd name="connsiteX7" fmla="*/ 308343 w 791379"/>
                  <a:gd name="connsiteY7" fmla="*/ 582542 h 617583"/>
                  <a:gd name="connsiteX8" fmla="*/ 480211 w 791379"/>
                  <a:gd name="connsiteY8" fmla="*/ 416843 h 617583"/>
                  <a:gd name="connsiteX9" fmla="*/ 603286 w 791379"/>
                  <a:gd name="connsiteY9" fmla="*/ 251980 h 617583"/>
                  <a:gd name="connsiteX10" fmla="*/ 693389 w 791379"/>
                  <a:gd name="connsiteY10" fmla="*/ 367609 h 617583"/>
                  <a:gd name="connsiteX11" fmla="*/ 791379 w 791379"/>
                  <a:gd name="connsiteY11" fmla="*/ 413281 h 6175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791379" h="617583">
                    <a:moveTo>
                      <a:pt x="0" y="486297"/>
                    </a:moveTo>
                    <a:cubicBezTo>
                      <a:pt x="25399" y="486200"/>
                      <a:pt x="40751" y="485019"/>
                      <a:pt x="62563" y="446771"/>
                    </a:cubicBezTo>
                    <a:cubicBezTo>
                      <a:pt x="73244" y="426146"/>
                      <a:pt x="71587" y="408120"/>
                      <a:pt x="91915" y="406138"/>
                    </a:cubicBezTo>
                    <a:cubicBezTo>
                      <a:pt x="118735" y="403228"/>
                      <a:pt x="142855" y="528863"/>
                      <a:pt x="195987" y="484040"/>
                    </a:cubicBezTo>
                    <a:cubicBezTo>
                      <a:pt x="225606" y="441712"/>
                      <a:pt x="205815" y="120194"/>
                      <a:pt x="212812" y="34930"/>
                    </a:cubicBezTo>
                    <a:cubicBezTo>
                      <a:pt x="211352" y="11447"/>
                      <a:pt x="226425" y="-30591"/>
                      <a:pt x="231798" y="35566"/>
                    </a:cubicBezTo>
                    <a:cubicBezTo>
                      <a:pt x="241797" y="125865"/>
                      <a:pt x="267927" y="470558"/>
                      <a:pt x="279942" y="572270"/>
                    </a:cubicBezTo>
                    <a:cubicBezTo>
                      <a:pt x="285717" y="641887"/>
                      <a:pt x="304682" y="619739"/>
                      <a:pt x="308343" y="582542"/>
                    </a:cubicBezTo>
                    <a:cubicBezTo>
                      <a:pt x="326320" y="385074"/>
                      <a:pt x="431054" y="471937"/>
                      <a:pt x="480211" y="416843"/>
                    </a:cubicBezTo>
                    <a:cubicBezTo>
                      <a:pt x="529368" y="361749"/>
                      <a:pt x="567756" y="260186"/>
                      <a:pt x="603286" y="251980"/>
                    </a:cubicBezTo>
                    <a:cubicBezTo>
                      <a:pt x="638816" y="243774"/>
                      <a:pt x="659258" y="344590"/>
                      <a:pt x="693389" y="367609"/>
                    </a:cubicBezTo>
                    <a:cubicBezTo>
                      <a:pt x="726593" y="396193"/>
                      <a:pt x="757594" y="408910"/>
                      <a:pt x="791379" y="413281"/>
                    </a:cubicBezTo>
                  </a:path>
                </a:pathLst>
              </a:custGeom>
              <a:noFill/>
              <a:ln w="15875" cap="flat" cmpd="sng" algn="ctr">
                <a:gradFill>
                  <a:gsLst>
                    <a:gs pos="23000">
                      <a:srgbClr val="A5A5A5"/>
                    </a:gs>
                    <a:gs pos="0">
                      <a:sysClr val="window" lastClr="FFFFFF">
                        <a:alpha val="0"/>
                      </a:sysClr>
                    </a:gs>
                    <a:gs pos="100000">
                      <a:srgbClr val="A5A5A5"/>
                    </a:gs>
                  </a:gsLst>
                  <a:lin ang="600000" scaled="0"/>
                </a:gradFill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9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5" name="Oval 35">
                <a:extLst>
                  <a:ext uri="{FF2B5EF4-FFF2-40B4-BE49-F238E27FC236}">
                    <a16:creationId xmlns:a16="http://schemas.microsoft.com/office/drawing/2014/main" id="{86812C01-1487-45D4-BC83-133C625A8C11}"/>
                  </a:ext>
                </a:extLst>
              </p:cNvPr>
              <p:cNvSpPr/>
              <p:nvPr/>
            </p:nvSpPr>
            <p:spPr>
              <a:xfrm>
                <a:off x="11505753" y="4304075"/>
                <a:ext cx="180803" cy="180803"/>
              </a:xfrm>
              <a:prstGeom prst="ellipse">
                <a:avLst/>
              </a:prstGeom>
              <a:solidFill>
                <a:srgbClr val="4472C4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9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6" name="Cross 36">
                <a:extLst>
                  <a:ext uri="{FF2B5EF4-FFF2-40B4-BE49-F238E27FC236}">
                    <a16:creationId xmlns:a16="http://schemas.microsoft.com/office/drawing/2014/main" id="{E6A61C50-6672-4192-B84C-12EDFEBEB4BD}"/>
                  </a:ext>
                </a:extLst>
              </p:cNvPr>
              <p:cNvSpPr/>
              <p:nvPr/>
            </p:nvSpPr>
            <p:spPr>
              <a:xfrm>
                <a:off x="11535888" y="4334209"/>
                <a:ext cx="120536" cy="120536"/>
              </a:xfrm>
              <a:prstGeom prst="plus">
                <a:avLst>
                  <a:gd name="adj" fmla="val 36320"/>
                </a:avLst>
              </a:prstGeom>
              <a:solidFill>
                <a:sysClr val="window" lastClr="FFFFFF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9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7" name="Rectangle 50">
                <a:extLst>
                  <a:ext uri="{FF2B5EF4-FFF2-40B4-BE49-F238E27FC236}">
                    <a16:creationId xmlns:a16="http://schemas.microsoft.com/office/drawing/2014/main" id="{DAC5CE11-59E2-43A2-ABC4-F814B43CAFD5}"/>
                  </a:ext>
                </a:extLst>
              </p:cNvPr>
              <p:cNvSpPr/>
              <p:nvPr/>
            </p:nvSpPr>
            <p:spPr>
              <a:xfrm>
                <a:off x="11745842" y="4314812"/>
                <a:ext cx="439354" cy="55210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9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8" name="Rectangle 47">
                <a:extLst>
                  <a:ext uri="{FF2B5EF4-FFF2-40B4-BE49-F238E27FC236}">
                    <a16:creationId xmlns:a16="http://schemas.microsoft.com/office/drawing/2014/main" id="{8AFF4346-3CE9-4DF2-A0AC-14CE43BFBBB2}"/>
                  </a:ext>
                </a:extLst>
              </p:cNvPr>
              <p:cNvSpPr/>
              <p:nvPr/>
            </p:nvSpPr>
            <p:spPr>
              <a:xfrm>
                <a:off x="12244484" y="4314810"/>
                <a:ext cx="239624" cy="55210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9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29" name="Rectangle 44">
                <a:extLst>
                  <a:ext uri="{FF2B5EF4-FFF2-40B4-BE49-F238E27FC236}">
                    <a16:creationId xmlns:a16="http://schemas.microsoft.com/office/drawing/2014/main" id="{7126860A-1B43-4C27-B69D-D2FB7F1B4C89}"/>
                  </a:ext>
                </a:extLst>
              </p:cNvPr>
              <p:cNvSpPr/>
              <p:nvPr/>
            </p:nvSpPr>
            <p:spPr>
              <a:xfrm>
                <a:off x="11745842" y="4399539"/>
                <a:ext cx="239624" cy="55210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9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0" name="Rectangle 41">
                <a:extLst>
                  <a:ext uri="{FF2B5EF4-FFF2-40B4-BE49-F238E27FC236}">
                    <a16:creationId xmlns:a16="http://schemas.microsoft.com/office/drawing/2014/main" id="{13C77416-3423-416A-B5E6-3DFB190E29EF}"/>
                  </a:ext>
                </a:extLst>
              </p:cNvPr>
              <p:cNvSpPr/>
              <p:nvPr/>
            </p:nvSpPr>
            <p:spPr>
              <a:xfrm>
                <a:off x="12030922" y="4398532"/>
                <a:ext cx="239624" cy="55210"/>
              </a:xfrm>
              <a:prstGeom prst="rect">
                <a:avLst/>
              </a:prstGeom>
              <a:solidFill>
                <a:srgbClr val="5B9BD5"/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9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31" name="Freeform: Shape 128">
                <a:extLst>
                  <a:ext uri="{FF2B5EF4-FFF2-40B4-BE49-F238E27FC236}">
                    <a16:creationId xmlns:a16="http://schemas.microsoft.com/office/drawing/2014/main" id="{DED67C6B-752A-4473-B6E3-23D7DD182BF1}"/>
                  </a:ext>
                </a:extLst>
              </p:cNvPr>
              <p:cNvSpPr/>
              <p:nvPr/>
            </p:nvSpPr>
            <p:spPr>
              <a:xfrm>
                <a:off x="11772627" y="4331149"/>
                <a:ext cx="686368" cy="105236"/>
              </a:xfrm>
              <a:custGeom>
                <a:avLst/>
                <a:gdLst>
                  <a:gd name="connsiteX0" fmla="*/ 153859 w 686368"/>
                  <a:gd name="connsiteY0" fmla="*/ 84729 h 105236"/>
                  <a:gd name="connsiteX1" fmla="*/ 183481 w 686368"/>
                  <a:gd name="connsiteY1" fmla="*/ 84729 h 105236"/>
                  <a:gd name="connsiteX2" fmla="*/ 187726 w 686368"/>
                  <a:gd name="connsiteY2" fmla="*/ 88974 h 105236"/>
                  <a:gd name="connsiteX3" fmla="*/ 187726 w 686368"/>
                  <a:gd name="connsiteY3" fmla="*/ 100991 h 105236"/>
                  <a:gd name="connsiteX4" fmla="*/ 183481 w 686368"/>
                  <a:gd name="connsiteY4" fmla="*/ 105236 h 105236"/>
                  <a:gd name="connsiteX5" fmla="*/ 153859 w 686368"/>
                  <a:gd name="connsiteY5" fmla="*/ 105236 h 105236"/>
                  <a:gd name="connsiteX6" fmla="*/ 149614 w 686368"/>
                  <a:gd name="connsiteY6" fmla="*/ 100991 h 105236"/>
                  <a:gd name="connsiteX7" fmla="*/ 149614 w 686368"/>
                  <a:gd name="connsiteY7" fmla="*/ 88974 h 105236"/>
                  <a:gd name="connsiteX8" fmla="*/ 153859 w 686368"/>
                  <a:gd name="connsiteY8" fmla="*/ 84729 h 105236"/>
                  <a:gd name="connsiteX9" fmla="*/ 4245 w 686368"/>
                  <a:gd name="connsiteY9" fmla="*/ 84729 h 105236"/>
                  <a:gd name="connsiteX10" fmla="*/ 114508 w 686368"/>
                  <a:gd name="connsiteY10" fmla="*/ 84729 h 105236"/>
                  <a:gd name="connsiteX11" fmla="*/ 118753 w 686368"/>
                  <a:gd name="connsiteY11" fmla="*/ 88974 h 105236"/>
                  <a:gd name="connsiteX12" fmla="*/ 118753 w 686368"/>
                  <a:gd name="connsiteY12" fmla="*/ 100991 h 105236"/>
                  <a:gd name="connsiteX13" fmla="*/ 114508 w 686368"/>
                  <a:gd name="connsiteY13" fmla="*/ 105236 h 105236"/>
                  <a:gd name="connsiteX14" fmla="*/ 4245 w 686368"/>
                  <a:gd name="connsiteY14" fmla="*/ 105236 h 105236"/>
                  <a:gd name="connsiteX15" fmla="*/ 0 w 686368"/>
                  <a:gd name="connsiteY15" fmla="*/ 100991 h 105236"/>
                  <a:gd name="connsiteX16" fmla="*/ 0 w 686368"/>
                  <a:gd name="connsiteY16" fmla="*/ 88974 h 105236"/>
                  <a:gd name="connsiteX17" fmla="*/ 4245 w 686368"/>
                  <a:gd name="connsiteY17" fmla="*/ 84729 h 105236"/>
                  <a:gd name="connsiteX18" fmla="*/ 438939 w 686368"/>
                  <a:gd name="connsiteY18" fmla="*/ 83722 h 105236"/>
                  <a:gd name="connsiteX19" fmla="*/ 468561 w 686368"/>
                  <a:gd name="connsiteY19" fmla="*/ 83722 h 105236"/>
                  <a:gd name="connsiteX20" fmla="*/ 472806 w 686368"/>
                  <a:gd name="connsiteY20" fmla="*/ 87967 h 105236"/>
                  <a:gd name="connsiteX21" fmla="*/ 472806 w 686368"/>
                  <a:gd name="connsiteY21" fmla="*/ 99984 h 105236"/>
                  <a:gd name="connsiteX22" fmla="*/ 468561 w 686368"/>
                  <a:gd name="connsiteY22" fmla="*/ 104229 h 105236"/>
                  <a:gd name="connsiteX23" fmla="*/ 438939 w 686368"/>
                  <a:gd name="connsiteY23" fmla="*/ 104229 h 105236"/>
                  <a:gd name="connsiteX24" fmla="*/ 434694 w 686368"/>
                  <a:gd name="connsiteY24" fmla="*/ 99984 h 105236"/>
                  <a:gd name="connsiteX25" fmla="*/ 434694 w 686368"/>
                  <a:gd name="connsiteY25" fmla="*/ 87967 h 105236"/>
                  <a:gd name="connsiteX26" fmla="*/ 438939 w 686368"/>
                  <a:gd name="connsiteY26" fmla="*/ 83722 h 105236"/>
                  <a:gd name="connsiteX27" fmla="*/ 289325 w 686368"/>
                  <a:gd name="connsiteY27" fmla="*/ 83722 h 105236"/>
                  <a:gd name="connsiteX28" fmla="*/ 399588 w 686368"/>
                  <a:gd name="connsiteY28" fmla="*/ 83722 h 105236"/>
                  <a:gd name="connsiteX29" fmla="*/ 403833 w 686368"/>
                  <a:gd name="connsiteY29" fmla="*/ 87967 h 105236"/>
                  <a:gd name="connsiteX30" fmla="*/ 403833 w 686368"/>
                  <a:gd name="connsiteY30" fmla="*/ 99984 h 105236"/>
                  <a:gd name="connsiteX31" fmla="*/ 399588 w 686368"/>
                  <a:gd name="connsiteY31" fmla="*/ 104229 h 105236"/>
                  <a:gd name="connsiteX32" fmla="*/ 289325 w 686368"/>
                  <a:gd name="connsiteY32" fmla="*/ 104229 h 105236"/>
                  <a:gd name="connsiteX33" fmla="*/ 285080 w 686368"/>
                  <a:gd name="connsiteY33" fmla="*/ 99984 h 105236"/>
                  <a:gd name="connsiteX34" fmla="*/ 285080 w 686368"/>
                  <a:gd name="connsiteY34" fmla="*/ 87967 h 105236"/>
                  <a:gd name="connsiteX35" fmla="*/ 289325 w 686368"/>
                  <a:gd name="connsiteY35" fmla="*/ 83722 h 105236"/>
                  <a:gd name="connsiteX36" fmla="*/ 353589 w 686368"/>
                  <a:gd name="connsiteY36" fmla="*/ 2 h 105236"/>
                  <a:gd name="connsiteX37" fmla="*/ 383211 w 686368"/>
                  <a:gd name="connsiteY37" fmla="*/ 2 h 105236"/>
                  <a:gd name="connsiteX38" fmla="*/ 387456 w 686368"/>
                  <a:gd name="connsiteY38" fmla="*/ 4247 h 105236"/>
                  <a:gd name="connsiteX39" fmla="*/ 387456 w 686368"/>
                  <a:gd name="connsiteY39" fmla="*/ 16264 h 105236"/>
                  <a:gd name="connsiteX40" fmla="*/ 383211 w 686368"/>
                  <a:gd name="connsiteY40" fmla="*/ 20509 h 105236"/>
                  <a:gd name="connsiteX41" fmla="*/ 353589 w 686368"/>
                  <a:gd name="connsiteY41" fmla="*/ 20509 h 105236"/>
                  <a:gd name="connsiteX42" fmla="*/ 349344 w 686368"/>
                  <a:gd name="connsiteY42" fmla="*/ 16264 h 105236"/>
                  <a:gd name="connsiteX43" fmla="*/ 349344 w 686368"/>
                  <a:gd name="connsiteY43" fmla="*/ 4247 h 105236"/>
                  <a:gd name="connsiteX44" fmla="*/ 353589 w 686368"/>
                  <a:gd name="connsiteY44" fmla="*/ 2 h 105236"/>
                  <a:gd name="connsiteX45" fmla="*/ 8320 w 686368"/>
                  <a:gd name="connsiteY45" fmla="*/ 2 h 105236"/>
                  <a:gd name="connsiteX46" fmla="*/ 314237 w 686368"/>
                  <a:gd name="connsiteY46" fmla="*/ 2 h 105236"/>
                  <a:gd name="connsiteX47" fmla="*/ 318482 w 686368"/>
                  <a:gd name="connsiteY47" fmla="*/ 4247 h 105236"/>
                  <a:gd name="connsiteX48" fmla="*/ 318482 w 686368"/>
                  <a:gd name="connsiteY48" fmla="*/ 16264 h 105236"/>
                  <a:gd name="connsiteX49" fmla="*/ 314237 w 686368"/>
                  <a:gd name="connsiteY49" fmla="*/ 20509 h 105236"/>
                  <a:gd name="connsiteX50" fmla="*/ 8320 w 686368"/>
                  <a:gd name="connsiteY50" fmla="*/ 20509 h 105236"/>
                  <a:gd name="connsiteX51" fmla="*/ 4075 w 686368"/>
                  <a:gd name="connsiteY51" fmla="*/ 16264 h 105236"/>
                  <a:gd name="connsiteX52" fmla="*/ 4075 w 686368"/>
                  <a:gd name="connsiteY52" fmla="*/ 4247 h 105236"/>
                  <a:gd name="connsiteX53" fmla="*/ 8320 w 686368"/>
                  <a:gd name="connsiteY53" fmla="*/ 2 h 105236"/>
                  <a:gd name="connsiteX54" fmla="*/ 652501 w 686368"/>
                  <a:gd name="connsiteY54" fmla="*/ 0 h 105236"/>
                  <a:gd name="connsiteX55" fmla="*/ 682123 w 686368"/>
                  <a:gd name="connsiteY55" fmla="*/ 0 h 105236"/>
                  <a:gd name="connsiteX56" fmla="*/ 686368 w 686368"/>
                  <a:gd name="connsiteY56" fmla="*/ 4245 h 105236"/>
                  <a:gd name="connsiteX57" fmla="*/ 686368 w 686368"/>
                  <a:gd name="connsiteY57" fmla="*/ 16262 h 105236"/>
                  <a:gd name="connsiteX58" fmla="*/ 682123 w 686368"/>
                  <a:gd name="connsiteY58" fmla="*/ 20507 h 105236"/>
                  <a:gd name="connsiteX59" fmla="*/ 652501 w 686368"/>
                  <a:gd name="connsiteY59" fmla="*/ 20507 h 105236"/>
                  <a:gd name="connsiteX60" fmla="*/ 648256 w 686368"/>
                  <a:gd name="connsiteY60" fmla="*/ 16262 h 105236"/>
                  <a:gd name="connsiteX61" fmla="*/ 648256 w 686368"/>
                  <a:gd name="connsiteY61" fmla="*/ 4245 h 105236"/>
                  <a:gd name="connsiteX62" fmla="*/ 652501 w 686368"/>
                  <a:gd name="connsiteY62" fmla="*/ 0 h 105236"/>
                  <a:gd name="connsiteX63" fmla="*/ 502887 w 686368"/>
                  <a:gd name="connsiteY63" fmla="*/ 0 h 105236"/>
                  <a:gd name="connsiteX64" fmla="*/ 613150 w 686368"/>
                  <a:gd name="connsiteY64" fmla="*/ 0 h 105236"/>
                  <a:gd name="connsiteX65" fmla="*/ 617395 w 686368"/>
                  <a:gd name="connsiteY65" fmla="*/ 4245 h 105236"/>
                  <a:gd name="connsiteX66" fmla="*/ 617395 w 686368"/>
                  <a:gd name="connsiteY66" fmla="*/ 16262 h 105236"/>
                  <a:gd name="connsiteX67" fmla="*/ 613150 w 686368"/>
                  <a:gd name="connsiteY67" fmla="*/ 20507 h 105236"/>
                  <a:gd name="connsiteX68" fmla="*/ 502887 w 686368"/>
                  <a:gd name="connsiteY68" fmla="*/ 20507 h 105236"/>
                  <a:gd name="connsiteX69" fmla="*/ 498642 w 686368"/>
                  <a:gd name="connsiteY69" fmla="*/ 16262 h 105236"/>
                  <a:gd name="connsiteX70" fmla="*/ 498642 w 686368"/>
                  <a:gd name="connsiteY70" fmla="*/ 4245 h 105236"/>
                  <a:gd name="connsiteX71" fmla="*/ 502887 w 686368"/>
                  <a:gd name="connsiteY71" fmla="*/ 0 h 10523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  <a:cxn ang="0">
                    <a:pos x="connsiteX48" y="connsiteY48"/>
                  </a:cxn>
                  <a:cxn ang="0">
                    <a:pos x="connsiteX49" y="connsiteY49"/>
                  </a:cxn>
                  <a:cxn ang="0">
                    <a:pos x="connsiteX50" y="connsiteY50"/>
                  </a:cxn>
                  <a:cxn ang="0">
                    <a:pos x="connsiteX51" y="connsiteY51"/>
                  </a:cxn>
                  <a:cxn ang="0">
                    <a:pos x="connsiteX52" y="connsiteY52"/>
                  </a:cxn>
                  <a:cxn ang="0">
                    <a:pos x="connsiteX53" y="connsiteY53"/>
                  </a:cxn>
                  <a:cxn ang="0">
                    <a:pos x="connsiteX54" y="connsiteY54"/>
                  </a:cxn>
                  <a:cxn ang="0">
                    <a:pos x="connsiteX55" y="connsiteY55"/>
                  </a:cxn>
                  <a:cxn ang="0">
                    <a:pos x="connsiteX56" y="connsiteY56"/>
                  </a:cxn>
                  <a:cxn ang="0">
                    <a:pos x="connsiteX57" y="connsiteY57"/>
                  </a:cxn>
                  <a:cxn ang="0">
                    <a:pos x="connsiteX58" y="connsiteY58"/>
                  </a:cxn>
                  <a:cxn ang="0">
                    <a:pos x="connsiteX59" y="connsiteY59"/>
                  </a:cxn>
                  <a:cxn ang="0">
                    <a:pos x="connsiteX60" y="connsiteY60"/>
                  </a:cxn>
                  <a:cxn ang="0">
                    <a:pos x="connsiteX61" y="connsiteY61"/>
                  </a:cxn>
                  <a:cxn ang="0">
                    <a:pos x="connsiteX62" y="connsiteY62"/>
                  </a:cxn>
                  <a:cxn ang="0">
                    <a:pos x="connsiteX63" y="connsiteY63"/>
                  </a:cxn>
                  <a:cxn ang="0">
                    <a:pos x="connsiteX64" y="connsiteY64"/>
                  </a:cxn>
                  <a:cxn ang="0">
                    <a:pos x="connsiteX65" y="connsiteY65"/>
                  </a:cxn>
                  <a:cxn ang="0">
                    <a:pos x="connsiteX66" y="connsiteY66"/>
                  </a:cxn>
                  <a:cxn ang="0">
                    <a:pos x="connsiteX67" y="connsiteY67"/>
                  </a:cxn>
                  <a:cxn ang="0">
                    <a:pos x="connsiteX68" y="connsiteY68"/>
                  </a:cxn>
                  <a:cxn ang="0">
                    <a:pos x="connsiteX69" y="connsiteY69"/>
                  </a:cxn>
                  <a:cxn ang="0">
                    <a:pos x="connsiteX70" y="connsiteY70"/>
                  </a:cxn>
                  <a:cxn ang="0">
                    <a:pos x="connsiteX71" y="connsiteY71"/>
                  </a:cxn>
                </a:cxnLst>
                <a:rect l="l" t="t" r="r" b="b"/>
                <a:pathLst>
                  <a:path w="686368" h="105236">
                    <a:moveTo>
                      <a:pt x="153859" y="84729"/>
                    </a:moveTo>
                    <a:lnTo>
                      <a:pt x="183481" y="84729"/>
                    </a:lnTo>
                    <a:cubicBezTo>
                      <a:pt x="185825" y="84729"/>
                      <a:pt x="187726" y="86630"/>
                      <a:pt x="187726" y="88974"/>
                    </a:cubicBezTo>
                    <a:lnTo>
                      <a:pt x="187726" y="100991"/>
                    </a:lnTo>
                    <a:cubicBezTo>
                      <a:pt x="187726" y="103335"/>
                      <a:pt x="185825" y="105236"/>
                      <a:pt x="183481" y="105236"/>
                    </a:cubicBezTo>
                    <a:lnTo>
                      <a:pt x="153859" y="105236"/>
                    </a:lnTo>
                    <a:cubicBezTo>
                      <a:pt x="151515" y="105236"/>
                      <a:pt x="149614" y="103335"/>
                      <a:pt x="149614" y="100991"/>
                    </a:cubicBezTo>
                    <a:lnTo>
                      <a:pt x="149614" y="88974"/>
                    </a:lnTo>
                    <a:cubicBezTo>
                      <a:pt x="149614" y="86630"/>
                      <a:pt x="151515" y="84729"/>
                      <a:pt x="153859" y="84729"/>
                    </a:cubicBezTo>
                    <a:close/>
                    <a:moveTo>
                      <a:pt x="4245" y="84729"/>
                    </a:moveTo>
                    <a:lnTo>
                      <a:pt x="114508" y="84729"/>
                    </a:lnTo>
                    <a:cubicBezTo>
                      <a:pt x="116852" y="84729"/>
                      <a:pt x="118753" y="86630"/>
                      <a:pt x="118753" y="88974"/>
                    </a:cubicBezTo>
                    <a:lnTo>
                      <a:pt x="118753" y="100991"/>
                    </a:lnTo>
                    <a:cubicBezTo>
                      <a:pt x="118753" y="103335"/>
                      <a:pt x="116852" y="105236"/>
                      <a:pt x="114508" y="105236"/>
                    </a:cubicBezTo>
                    <a:lnTo>
                      <a:pt x="4245" y="105236"/>
                    </a:lnTo>
                    <a:cubicBezTo>
                      <a:pt x="1901" y="105236"/>
                      <a:pt x="0" y="103335"/>
                      <a:pt x="0" y="100991"/>
                    </a:cubicBezTo>
                    <a:lnTo>
                      <a:pt x="0" y="88974"/>
                    </a:lnTo>
                    <a:cubicBezTo>
                      <a:pt x="0" y="86630"/>
                      <a:pt x="1901" y="84729"/>
                      <a:pt x="4245" y="84729"/>
                    </a:cubicBezTo>
                    <a:close/>
                    <a:moveTo>
                      <a:pt x="438939" y="83722"/>
                    </a:moveTo>
                    <a:lnTo>
                      <a:pt x="468561" y="83722"/>
                    </a:lnTo>
                    <a:cubicBezTo>
                      <a:pt x="470905" y="83722"/>
                      <a:pt x="472806" y="85623"/>
                      <a:pt x="472806" y="87967"/>
                    </a:cubicBezTo>
                    <a:lnTo>
                      <a:pt x="472806" y="99984"/>
                    </a:lnTo>
                    <a:cubicBezTo>
                      <a:pt x="472806" y="102328"/>
                      <a:pt x="470905" y="104229"/>
                      <a:pt x="468561" y="104229"/>
                    </a:cubicBezTo>
                    <a:lnTo>
                      <a:pt x="438939" y="104229"/>
                    </a:lnTo>
                    <a:cubicBezTo>
                      <a:pt x="436595" y="104229"/>
                      <a:pt x="434694" y="102328"/>
                      <a:pt x="434694" y="99984"/>
                    </a:cubicBezTo>
                    <a:lnTo>
                      <a:pt x="434694" y="87967"/>
                    </a:lnTo>
                    <a:cubicBezTo>
                      <a:pt x="434694" y="85623"/>
                      <a:pt x="436595" y="83722"/>
                      <a:pt x="438939" y="83722"/>
                    </a:cubicBezTo>
                    <a:close/>
                    <a:moveTo>
                      <a:pt x="289325" y="83722"/>
                    </a:moveTo>
                    <a:lnTo>
                      <a:pt x="399588" y="83722"/>
                    </a:lnTo>
                    <a:cubicBezTo>
                      <a:pt x="401932" y="83722"/>
                      <a:pt x="403833" y="85623"/>
                      <a:pt x="403833" y="87967"/>
                    </a:cubicBezTo>
                    <a:lnTo>
                      <a:pt x="403833" y="99984"/>
                    </a:lnTo>
                    <a:cubicBezTo>
                      <a:pt x="403833" y="102328"/>
                      <a:pt x="401932" y="104229"/>
                      <a:pt x="399588" y="104229"/>
                    </a:cubicBezTo>
                    <a:lnTo>
                      <a:pt x="289325" y="104229"/>
                    </a:lnTo>
                    <a:cubicBezTo>
                      <a:pt x="286981" y="104229"/>
                      <a:pt x="285080" y="102328"/>
                      <a:pt x="285080" y="99984"/>
                    </a:cubicBezTo>
                    <a:lnTo>
                      <a:pt x="285080" y="87967"/>
                    </a:lnTo>
                    <a:cubicBezTo>
                      <a:pt x="285080" y="85623"/>
                      <a:pt x="286981" y="83722"/>
                      <a:pt x="289325" y="83722"/>
                    </a:cubicBezTo>
                    <a:close/>
                    <a:moveTo>
                      <a:pt x="353589" y="2"/>
                    </a:moveTo>
                    <a:lnTo>
                      <a:pt x="383211" y="2"/>
                    </a:lnTo>
                    <a:cubicBezTo>
                      <a:pt x="385555" y="2"/>
                      <a:pt x="387456" y="1903"/>
                      <a:pt x="387456" y="4247"/>
                    </a:cubicBezTo>
                    <a:lnTo>
                      <a:pt x="387456" y="16264"/>
                    </a:lnTo>
                    <a:cubicBezTo>
                      <a:pt x="387456" y="18608"/>
                      <a:pt x="385555" y="20509"/>
                      <a:pt x="383211" y="20509"/>
                    </a:cubicBezTo>
                    <a:lnTo>
                      <a:pt x="353589" y="20509"/>
                    </a:lnTo>
                    <a:cubicBezTo>
                      <a:pt x="351245" y="20509"/>
                      <a:pt x="349344" y="18608"/>
                      <a:pt x="349344" y="16264"/>
                    </a:cubicBezTo>
                    <a:lnTo>
                      <a:pt x="349344" y="4247"/>
                    </a:lnTo>
                    <a:cubicBezTo>
                      <a:pt x="349344" y="1903"/>
                      <a:pt x="351245" y="2"/>
                      <a:pt x="353589" y="2"/>
                    </a:cubicBezTo>
                    <a:close/>
                    <a:moveTo>
                      <a:pt x="8320" y="2"/>
                    </a:moveTo>
                    <a:lnTo>
                      <a:pt x="314237" y="2"/>
                    </a:lnTo>
                    <a:cubicBezTo>
                      <a:pt x="316581" y="2"/>
                      <a:pt x="318482" y="1903"/>
                      <a:pt x="318482" y="4247"/>
                    </a:cubicBezTo>
                    <a:lnTo>
                      <a:pt x="318482" y="16264"/>
                    </a:lnTo>
                    <a:cubicBezTo>
                      <a:pt x="318482" y="18608"/>
                      <a:pt x="316581" y="20509"/>
                      <a:pt x="314237" y="20509"/>
                    </a:cubicBezTo>
                    <a:lnTo>
                      <a:pt x="8320" y="20509"/>
                    </a:lnTo>
                    <a:cubicBezTo>
                      <a:pt x="5976" y="20509"/>
                      <a:pt x="4075" y="18608"/>
                      <a:pt x="4075" y="16264"/>
                    </a:cubicBezTo>
                    <a:lnTo>
                      <a:pt x="4075" y="4247"/>
                    </a:lnTo>
                    <a:cubicBezTo>
                      <a:pt x="4075" y="1903"/>
                      <a:pt x="5976" y="2"/>
                      <a:pt x="8320" y="2"/>
                    </a:cubicBezTo>
                    <a:close/>
                    <a:moveTo>
                      <a:pt x="652501" y="0"/>
                    </a:moveTo>
                    <a:lnTo>
                      <a:pt x="682123" y="0"/>
                    </a:lnTo>
                    <a:cubicBezTo>
                      <a:pt x="684467" y="0"/>
                      <a:pt x="686368" y="1901"/>
                      <a:pt x="686368" y="4245"/>
                    </a:cubicBezTo>
                    <a:lnTo>
                      <a:pt x="686368" y="16262"/>
                    </a:lnTo>
                    <a:cubicBezTo>
                      <a:pt x="686368" y="18606"/>
                      <a:pt x="684467" y="20507"/>
                      <a:pt x="682123" y="20507"/>
                    </a:cubicBezTo>
                    <a:lnTo>
                      <a:pt x="652501" y="20507"/>
                    </a:lnTo>
                    <a:cubicBezTo>
                      <a:pt x="650157" y="20507"/>
                      <a:pt x="648256" y="18606"/>
                      <a:pt x="648256" y="16262"/>
                    </a:cubicBezTo>
                    <a:lnTo>
                      <a:pt x="648256" y="4245"/>
                    </a:lnTo>
                    <a:cubicBezTo>
                      <a:pt x="648256" y="1901"/>
                      <a:pt x="650157" y="0"/>
                      <a:pt x="652501" y="0"/>
                    </a:cubicBezTo>
                    <a:close/>
                    <a:moveTo>
                      <a:pt x="502887" y="0"/>
                    </a:moveTo>
                    <a:lnTo>
                      <a:pt x="613150" y="0"/>
                    </a:lnTo>
                    <a:cubicBezTo>
                      <a:pt x="615494" y="0"/>
                      <a:pt x="617395" y="1901"/>
                      <a:pt x="617395" y="4245"/>
                    </a:cubicBezTo>
                    <a:lnTo>
                      <a:pt x="617395" y="16262"/>
                    </a:lnTo>
                    <a:cubicBezTo>
                      <a:pt x="617395" y="18606"/>
                      <a:pt x="615494" y="20507"/>
                      <a:pt x="613150" y="20507"/>
                    </a:cubicBezTo>
                    <a:lnTo>
                      <a:pt x="502887" y="20507"/>
                    </a:lnTo>
                    <a:cubicBezTo>
                      <a:pt x="500543" y="20507"/>
                      <a:pt x="498642" y="18606"/>
                      <a:pt x="498642" y="16262"/>
                    </a:cubicBezTo>
                    <a:lnTo>
                      <a:pt x="498642" y="4245"/>
                    </a:lnTo>
                    <a:cubicBezTo>
                      <a:pt x="498642" y="1901"/>
                      <a:pt x="500543" y="0"/>
                      <a:pt x="502887" y="0"/>
                    </a:cubicBezTo>
                    <a:close/>
                  </a:path>
                </a:pathLst>
              </a:custGeom>
              <a:solidFill>
                <a:sysClr val="windowText" lastClr="000000">
                  <a:alpha val="20000"/>
                </a:sysClr>
              </a:solidFill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9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sp>
          <p:nvSpPr>
            <p:cNvPr id="14" name="Freeform: Shape 17">
              <a:extLst>
                <a:ext uri="{FF2B5EF4-FFF2-40B4-BE49-F238E27FC236}">
                  <a16:creationId xmlns:a16="http://schemas.microsoft.com/office/drawing/2014/main" id="{39C16B5C-F2AE-44C9-9981-15D4B28B1097}"/>
                </a:ext>
              </a:extLst>
            </p:cNvPr>
            <p:cNvSpPr/>
            <p:nvPr/>
          </p:nvSpPr>
          <p:spPr>
            <a:xfrm rot="18902941">
              <a:off x="10242661" y="3983156"/>
              <a:ext cx="1144096" cy="1352486"/>
            </a:xfrm>
            <a:custGeom>
              <a:avLst/>
              <a:gdLst>
                <a:gd name="connsiteX0" fmla="*/ 1697155 w 3375646"/>
                <a:gd name="connsiteY0" fmla="*/ 0 h 3990500"/>
                <a:gd name="connsiteX1" fmla="*/ 3236340 w 3375646"/>
                <a:gd name="connsiteY1" fmla="*/ 0 h 3990500"/>
                <a:gd name="connsiteX2" fmla="*/ 3375646 w 3375646"/>
                <a:gd name="connsiteY2" fmla="*/ 184244 h 3990500"/>
                <a:gd name="connsiteX3" fmla="*/ 3375646 w 3375646"/>
                <a:gd name="connsiteY3" fmla="*/ 3806252 h 3990500"/>
                <a:gd name="connsiteX4" fmla="*/ 3236340 w 3375646"/>
                <a:gd name="connsiteY4" fmla="*/ 3990500 h 3990500"/>
                <a:gd name="connsiteX5" fmla="*/ 0 w 3375646"/>
                <a:gd name="connsiteY5" fmla="*/ 3990500 h 3990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75646" h="3990500">
                  <a:moveTo>
                    <a:pt x="1697155" y="0"/>
                  </a:moveTo>
                  <a:lnTo>
                    <a:pt x="3236340" y="0"/>
                  </a:lnTo>
                  <a:cubicBezTo>
                    <a:pt x="3312732" y="0"/>
                    <a:pt x="3375646" y="80888"/>
                    <a:pt x="3375646" y="184244"/>
                  </a:cubicBezTo>
                  <a:lnTo>
                    <a:pt x="3375646" y="3806252"/>
                  </a:lnTo>
                  <a:cubicBezTo>
                    <a:pt x="3375646" y="3905115"/>
                    <a:pt x="3312732" y="3990500"/>
                    <a:pt x="3236340" y="3990500"/>
                  </a:cubicBezTo>
                  <a:lnTo>
                    <a:pt x="0" y="3990500"/>
                  </a:lnTo>
                  <a:close/>
                </a:path>
              </a:pathLst>
            </a:custGeom>
            <a:solidFill>
              <a:sysClr val="window" lastClr="FFFFFF">
                <a:alpha val="10000"/>
              </a:sysClr>
            </a:solidFill>
            <a:ln w="9525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15" name="Group 18">
              <a:extLst>
                <a:ext uri="{FF2B5EF4-FFF2-40B4-BE49-F238E27FC236}">
                  <a16:creationId xmlns:a16="http://schemas.microsoft.com/office/drawing/2014/main" id="{F86C7685-6574-4F06-A0A0-01E2869FA5D9}"/>
                </a:ext>
              </a:extLst>
            </p:cNvPr>
            <p:cNvGrpSpPr/>
            <p:nvPr/>
          </p:nvGrpSpPr>
          <p:grpSpPr>
            <a:xfrm rot="18902941">
              <a:off x="9825321" y="5247373"/>
              <a:ext cx="109147" cy="109147"/>
              <a:chOff x="8118251" y="2289511"/>
              <a:chExt cx="453435" cy="453435"/>
            </a:xfrm>
            <a:solidFill>
              <a:srgbClr val="4472C4">
                <a:alpha val="40000"/>
              </a:srgbClr>
            </a:solidFill>
          </p:grpSpPr>
          <p:sp>
            <p:nvSpPr>
              <p:cNvPr id="16" name="Oval 19">
                <a:extLst>
                  <a:ext uri="{FF2B5EF4-FFF2-40B4-BE49-F238E27FC236}">
                    <a16:creationId xmlns:a16="http://schemas.microsoft.com/office/drawing/2014/main" id="{7F731F59-DCDA-4F87-A618-D1E92EEF6CBE}"/>
                  </a:ext>
                </a:extLst>
              </p:cNvPr>
              <p:cNvSpPr/>
              <p:nvPr/>
            </p:nvSpPr>
            <p:spPr>
              <a:xfrm>
                <a:off x="8118251" y="2289511"/>
                <a:ext cx="453435" cy="453435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9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7" name="Oval 20">
                <a:extLst>
                  <a:ext uri="{FF2B5EF4-FFF2-40B4-BE49-F238E27FC236}">
                    <a16:creationId xmlns:a16="http://schemas.microsoft.com/office/drawing/2014/main" id="{6BA66A63-ABD0-477B-B0B5-7F301F506F3F}"/>
                  </a:ext>
                </a:extLst>
              </p:cNvPr>
              <p:cNvSpPr/>
              <p:nvPr/>
            </p:nvSpPr>
            <p:spPr>
              <a:xfrm>
                <a:off x="8160877" y="2332137"/>
                <a:ext cx="368182" cy="368182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9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8" name="Oval 21">
                <a:extLst>
                  <a:ext uri="{FF2B5EF4-FFF2-40B4-BE49-F238E27FC236}">
                    <a16:creationId xmlns:a16="http://schemas.microsoft.com/office/drawing/2014/main" id="{BB6BC93E-BB8C-4E4B-8FAC-BA6CAFAB10A7}"/>
                  </a:ext>
                </a:extLst>
              </p:cNvPr>
              <p:cNvSpPr/>
              <p:nvPr/>
            </p:nvSpPr>
            <p:spPr>
              <a:xfrm>
                <a:off x="8207808" y="2379068"/>
                <a:ext cx="274320" cy="27432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9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9" name="Oval 22">
                <a:extLst>
                  <a:ext uri="{FF2B5EF4-FFF2-40B4-BE49-F238E27FC236}">
                    <a16:creationId xmlns:a16="http://schemas.microsoft.com/office/drawing/2014/main" id="{40015FCA-6984-46FC-AFDA-447E2C7C6C7E}"/>
                  </a:ext>
                </a:extLst>
              </p:cNvPr>
              <p:cNvSpPr/>
              <p:nvPr/>
            </p:nvSpPr>
            <p:spPr>
              <a:xfrm>
                <a:off x="8253528" y="2424788"/>
                <a:ext cx="182880" cy="182880"/>
              </a:xfrm>
              <a:prstGeom prst="ellipse">
                <a:avLst/>
              </a:pr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9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32" name="Group 74">
            <a:extLst>
              <a:ext uri="{FF2B5EF4-FFF2-40B4-BE49-F238E27FC236}">
                <a16:creationId xmlns:a16="http://schemas.microsoft.com/office/drawing/2014/main" id="{27573BE2-07D6-402A-AB08-67A29A3AC1E8}"/>
              </a:ext>
            </a:extLst>
          </p:cNvPr>
          <p:cNvGrpSpPr/>
          <p:nvPr/>
        </p:nvGrpSpPr>
        <p:grpSpPr>
          <a:xfrm rot="1587316">
            <a:off x="681799" y="2864242"/>
            <a:ext cx="1166654" cy="1726982"/>
            <a:chOff x="6477000" y="3016250"/>
            <a:chExt cx="1328738" cy="1966913"/>
          </a:xfrm>
        </p:grpSpPr>
        <p:sp>
          <p:nvSpPr>
            <p:cNvPr id="33" name="Freeform 21">
              <a:extLst>
                <a:ext uri="{FF2B5EF4-FFF2-40B4-BE49-F238E27FC236}">
                  <a16:creationId xmlns:a16="http://schemas.microsoft.com/office/drawing/2014/main" id="{7378A230-EC1F-4221-83A9-E075372E56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477000" y="3162300"/>
              <a:ext cx="1328738" cy="1820863"/>
            </a:xfrm>
            <a:custGeom>
              <a:avLst/>
              <a:gdLst>
                <a:gd name="T0" fmla="*/ 353 w 353"/>
                <a:gd name="T1" fmla="*/ 461 h 485"/>
                <a:gd name="T2" fmla="*/ 329 w 353"/>
                <a:gd name="T3" fmla="*/ 485 h 485"/>
                <a:gd name="T4" fmla="*/ 24 w 353"/>
                <a:gd name="T5" fmla="*/ 485 h 485"/>
                <a:gd name="T6" fmla="*/ 0 w 353"/>
                <a:gd name="T7" fmla="*/ 461 h 485"/>
                <a:gd name="T8" fmla="*/ 0 w 353"/>
                <a:gd name="T9" fmla="*/ 24 h 485"/>
                <a:gd name="T10" fmla="*/ 24 w 353"/>
                <a:gd name="T11" fmla="*/ 0 h 485"/>
                <a:gd name="T12" fmla="*/ 329 w 353"/>
                <a:gd name="T13" fmla="*/ 0 h 485"/>
                <a:gd name="T14" fmla="*/ 353 w 353"/>
                <a:gd name="T15" fmla="*/ 24 h 485"/>
                <a:gd name="T16" fmla="*/ 353 w 353"/>
                <a:gd name="T17" fmla="*/ 461 h 4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3" h="485">
                  <a:moveTo>
                    <a:pt x="353" y="461"/>
                  </a:moveTo>
                  <a:cubicBezTo>
                    <a:pt x="353" y="475"/>
                    <a:pt x="343" y="485"/>
                    <a:pt x="329" y="485"/>
                  </a:cubicBezTo>
                  <a:cubicBezTo>
                    <a:pt x="24" y="485"/>
                    <a:pt x="24" y="485"/>
                    <a:pt x="24" y="485"/>
                  </a:cubicBezTo>
                  <a:cubicBezTo>
                    <a:pt x="11" y="485"/>
                    <a:pt x="0" y="475"/>
                    <a:pt x="0" y="461"/>
                  </a:cubicBezTo>
                  <a:cubicBezTo>
                    <a:pt x="0" y="24"/>
                    <a:pt x="0" y="24"/>
                    <a:pt x="0" y="24"/>
                  </a:cubicBezTo>
                  <a:cubicBezTo>
                    <a:pt x="0" y="11"/>
                    <a:pt x="11" y="0"/>
                    <a:pt x="24" y="0"/>
                  </a:cubicBezTo>
                  <a:cubicBezTo>
                    <a:pt x="329" y="0"/>
                    <a:pt x="329" y="0"/>
                    <a:pt x="329" y="0"/>
                  </a:cubicBezTo>
                  <a:cubicBezTo>
                    <a:pt x="343" y="0"/>
                    <a:pt x="353" y="11"/>
                    <a:pt x="353" y="24"/>
                  </a:cubicBezTo>
                  <a:lnTo>
                    <a:pt x="353" y="46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4" name="Rectangle 22">
              <a:extLst>
                <a:ext uri="{FF2B5EF4-FFF2-40B4-BE49-F238E27FC236}">
                  <a16:creationId xmlns:a16="http://schemas.microsoft.com/office/drawing/2014/main" id="{B553CDFC-F929-4D81-A81E-98BA38C398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7650" y="3302000"/>
              <a:ext cx="1087438" cy="15049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5" name="Freeform 23">
              <a:extLst>
                <a:ext uri="{FF2B5EF4-FFF2-40B4-BE49-F238E27FC236}">
                  <a16:creationId xmlns:a16="http://schemas.microsoft.com/office/drawing/2014/main" id="{9C196B78-3861-4B6A-BFE4-1C22B2251C5E}"/>
                </a:ext>
              </a:extLst>
            </p:cNvPr>
            <p:cNvSpPr>
              <a:spLocks/>
            </p:cNvSpPr>
            <p:nvPr/>
          </p:nvSpPr>
          <p:spPr bwMode="auto">
            <a:xfrm>
              <a:off x="6591300" y="3294062"/>
              <a:ext cx="1101725" cy="1520825"/>
            </a:xfrm>
            <a:custGeom>
              <a:avLst/>
              <a:gdLst>
                <a:gd name="T0" fmla="*/ 689 w 694"/>
                <a:gd name="T1" fmla="*/ 953 h 958"/>
                <a:gd name="T2" fmla="*/ 689 w 694"/>
                <a:gd name="T3" fmla="*/ 948 h 958"/>
                <a:gd name="T4" fmla="*/ 9 w 694"/>
                <a:gd name="T5" fmla="*/ 948 h 958"/>
                <a:gd name="T6" fmla="*/ 9 w 694"/>
                <a:gd name="T7" fmla="*/ 9 h 958"/>
                <a:gd name="T8" fmla="*/ 684 w 694"/>
                <a:gd name="T9" fmla="*/ 9 h 958"/>
                <a:gd name="T10" fmla="*/ 684 w 694"/>
                <a:gd name="T11" fmla="*/ 953 h 958"/>
                <a:gd name="T12" fmla="*/ 689 w 694"/>
                <a:gd name="T13" fmla="*/ 953 h 958"/>
                <a:gd name="T14" fmla="*/ 689 w 694"/>
                <a:gd name="T15" fmla="*/ 948 h 958"/>
                <a:gd name="T16" fmla="*/ 689 w 694"/>
                <a:gd name="T17" fmla="*/ 953 h 958"/>
                <a:gd name="T18" fmla="*/ 694 w 694"/>
                <a:gd name="T19" fmla="*/ 953 h 958"/>
                <a:gd name="T20" fmla="*/ 694 w 694"/>
                <a:gd name="T21" fmla="*/ 0 h 958"/>
                <a:gd name="T22" fmla="*/ 0 w 694"/>
                <a:gd name="T23" fmla="*/ 0 h 958"/>
                <a:gd name="T24" fmla="*/ 0 w 694"/>
                <a:gd name="T25" fmla="*/ 958 h 958"/>
                <a:gd name="T26" fmla="*/ 694 w 694"/>
                <a:gd name="T27" fmla="*/ 958 h 958"/>
                <a:gd name="T28" fmla="*/ 694 w 694"/>
                <a:gd name="T29" fmla="*/ 953 h 958"/>
                <a:gd name="T30" fmla="*/ 689 w 694"/>
                <a:gd name="T31" fmla="*/ 953 h 9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694" h="958">
                  <a:moveTo>
                    <a:pt x="689" y="953"/>
                  </a:moveTo>
                  <a:lnTo>
                    <a:pt x="689" y="948"/>
                  </a:lnTo>
                  <a:lnTo>
                    <a:pt x="9" y="948"/>
                  </a:lnTo>
                  <a:lnTo>
                    <a:pt x="9" y="9"/>
                  </a:lnTo>
                  <a:lnTo>
                    <a:pt x="684" y="9"/>
                  </a:lnTo>
                  <a:lnTo>
                    <a:pt x="684" y="953"/>
                  </a:lnTo>
                  <a:lnTo>
                    <a:pt x="689" y="953"/>
                  </a:lnTo>
                  <a:lnTo>
                    <a:pt x="689" y="948"/>
                  </a:lnTo>
                  <a:lnTo>
                    <a:pt x="689" y="953"/>
                  </a:lnTo>
                  <a:lnTo>
                    <a:pt x="694" y="953"/>
                  </a:lnTo>
                  <a:lnTo>
                    <a:pt x="694" y="0"/>
                  </a:lnTo>
                  <a:lnTo>
                    <a:pt x="0" y="0"/>
                  </a:lnTo>
                  <a:lnTo>
                    <a:pt x="0" y="958"/>
                  </a:lnTo>
                  <a:lnTo>
                    <a:pt x="694" y="958"/>
                  </a:lnTo>
                  <a:lnTo>
                    <a:pt x="694" y="953"/>
                  </a:lnTo>
                  <a:lnTo>
                    <a:pt x="689" y="9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6" name="Freeform 24">
              <a:extLst>
                <a:ext uri="{FF2B5EF4-FFF2-40B4-BE49-F238E27FC236}">
                  <a16:creationId xmlns:a16="http://schemas.microsoft.com/office/drawing/2014/main" id="{F37F3BF4-6A7A-45A6-BAE7-9EEEA65D2DF1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6563" y="3609975"/>
              <a:ext cx="711200" cy="0"/>
            </a:xfrm>
            <a:custGeom>
              <a:avLst/>
              <a:gdLst>
                <a:gd name="T0" fmla="*/ 0 w 448"/>
                <a:gd name="T1" fmla="*/ 448 w 448"/>
                <a:gd name="T2" fmla="*/ 0 w 4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48">
                  <a:moveTo>
                    <a:pt x="0" y="0"/>
                  </a:moveTo>
                  <a:lnTo>
                    <a:pt x="4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7" name="Line 25">
              <a:extLst>
                <a:ext uri="{FF2B5EF4-FFF2-40B4-BE49-F238E27FC236}">
                  <a16:creationId xmlns:a16="http://schemas.microsoft.com/office/drawing/2014/main" id="{7262DDDE-D2B1-4E62-9096-E55C9522CC2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6563" y="3609975"/>
              <a:ext cx="7112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8" name="Freeform 26">
              <a:extLst>
                <a:ext uri="{FF2B5EF4-FFF2-40B4-BE49-F238E27FC236}">
                  <a16:creationId xmlns:a16="http://schemas.microsoft.com/office/drawing/2014/main" id="{56A91FED-FE9A-4DF0-BE3A-FB36C536529F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4338" y="3586163"/>
              <a:ext cx="755650" cy="46038"/>
            </a:xfrm>
            <a:custGeom>
              <a:avLst/>
              <a:gdLst>
                <a:gd name="T0" fmla="*/ 6 w 201"/>
                <a:gd name="T1" fmla="*/ 12 h 12"/>
                <a:gd name="T2" fmla="*/ 195 w 201"/>
                <a:gd name="T3" fmla="*/ 12 h 12"/>
                <a:gd name="T4" fmla="*/ 201 w 201"/>
                <a:gd name="T5" fmla="*/ 6 h 12"/>
                <a:gd name="T6" fmla="*/ 195 w 201"/>
                <a:gd name="T7" fmla="*/ 0 h 12"/>
                <a:gd name="T8" fmla="*/ 6 w 201"/>
                <a:gd name="T9" fmla="*/ 0 h 12"/>
                <a:gd name="T10" fmla="*/ 0 w 201"/>
                <a:gd name="T11" fmla="*/ 6 h 12"/>
                <a:gd name="T12" fmla="*/ 6 w 20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12">
                  <a:moveTo>
                    <a:pt x="6" y="12"/>
                  </a:moveTo>
                  <a:cubicBezTo>
                    <a:pt x="195" y="12"/>
                    <a:pt x="195" y="12"/>
                    <a:pt x="195" y="12"/>
                  </a:cubicBezTo>
                  <a:cubicBezTo>
                    <a:pt x="199" y="12"/>
                    <a:pt x="201" y="9"/>
                    <a:pt x="201" y="6"/>
                  </a:cubicBezTo>
                  <a:cubicBezTo>
                    <a:pt x="201" y="2"/>
                    <a:pt x="199" y="0"/>
                    <a:pt x="19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39" name="Freeform 27">
              <a:extLst>
                <a:ext uri="{FF2B5EF4-FFF2-40B4-BE49-F238E27FC236}">
                  <a16:creationId xmlns:a16="http://schemas.microsoft.com/office/drawing/2014/main" id="{69F83DC0-59E5-4693-AF97-701D1AA66C22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1475" y="3759200"/>
              <a:ext cx="839788" cy="0"/>
            </a:xfrm>
            <a:custGeom>
              <a:avLst/>
              <a:gdLst>
                <a:gd name="T0" fmla="*/ 0 w 529"/>
                <a:gd name="T1" fmla="*/ 529 w 529"/>
                <a:gd name="T2" fmla="*/ 0 w 52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29">
                  <a:moveTo>
                    <a:pt x="0" y="0"/>
                  </a:moveTo>
                  <a:lnTo>
                    <a:pt x="5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0" name="Line 28">
              <a:extLst>
                <a:ext uri="{FF2B5EF4-FFF2-40B4-BE49-F238E27FC236}">
                  <a16:creationId xmlns:a16="http://schemas.microsoft.com/office/drawing/2014/main" id="{788B1521-E58D-47C2-8717-9427C24F267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1475" y="3759200"/>
              <a:ext cx="83978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1" name="Freeform 29">
              <a:extLst>
                <a:ext uri="{FF2B5EF4-FFF2-40B4-BE49-F238E27FC236}">
                  <a16:creationId xmlns:a16="http://schemas.microsoft.com/office/drawing/2014/main" id="{02A2B38F-1ACA-4696-B944-2870195E233B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9250" y="3736975"/>
              <a:ext cx="884238" cy="44450"/>
            </a:xfrm>
            <a:custGeom>
              <a:avLst/>
              <a:gdLst>
                <a:gd name="T0" fmla="*/ 6 w 235"/>
                <a:gd name="T1" fmla="*/ 12 h 12"/>
                <a:gd name="T2" fmla="*/ 229 w 235"/>
                <a:gd name="T3" fmla="*/ 12 h 12"/>
                <a:gd name="T4" fmla="*/ 235 w 235"/>
                <a:gd name="T5" fmla="*/ 6 h 12"/>
                <a:gd name="T6" fmla="*/ 229 w 235"/>
                <a:gd name="T7" fmla="*/ 0 h 12"/>
                <a:gd name="T8" fmla="*/ 6 w 235"/>
                <a:gd name="T9" fmla="*/ 0 h 12"/>
                <a:gd name="T10" fmla="*/ 0 w 235"/>
                <a:gd name="T11" fmla="*/ 6 h 12"/>
                <a:gd name="T12" fmla="*/ 6 w 23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" h="12">
                  <a:moveTo>
                    <a:pt x="6" y="12"/>
                  </a:moveTo>
                  <a:cubicBezTo>
                    <a:pt x="229" y="12"/>
                    <a:pt x="229" y="12"/>
                    <a:pt x="229" y="12"/>
                  </a:cubicBezTo>
                  <a:cubicBezTo>
                    <a:pt x="232" y="12"/>
                    <a:pt x="235" y="10"/>
                    <a:pt x="235" y="6"/>
                  </a:cubicBezTo>
                  <a:cubicBezTo>
                    <a:pt x="235" y="3"/>
                    <a:pt x="232" y="0"/>
                    <a:pt x="229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2"/>
                    <a:pt x="6" y="1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Freeform 30">
              <a:extLst>
                <a:ext uri="{FF2B5EF4-FFF2-40B4-BE49-F238E27FC236}">
                  <a16:creationId xmlns:a16="http://schemas.microsoft.com/office/drawing/2014/main" id="{C62686DD-8F5F-4844-A626-94FD3D5D8318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6563" y="3913188"/>
              <a:ext cx="711200" cy="0"/>
            </a:xfrm>
            <a:custGeom>
              <a:avLst/>
              <a:gdLst>
                <a:gd name="T0" fmla="*/ 0 w 448"/>
                <a:gd name="T1" fmla="*/ 448 w 448"/>
                <a:gd name="T2" fmla="*/ 0 w 4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48">
                  <a:moveTo>
                    <a:pt x="0" y="0"/>
                  </a:moveTo>
                  <a:lnTo>
                    <a:pt x="4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Line 31">
              <a:extLst>
                <a:ext uri="{FF2B5EF4-FFF2-40B4-BE49-F238E27FC236}">
                  <a16:creationId xmlns:a16="http://schemas.microsoft.com/office/drawing/2014/main" id="{2B35DA47-34F8-4959-B17A-727DAF7540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6563" y="3913188"/>
              <a:ext cx="7112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32">
              <a:extLst>
                <a:ext uri="{FF2B5EF4-FFF2-40B4-BE49-F238E27FC236}">
                  <a16:creationId xmlns:a16="http://schemas.microsoft.com/office/drawing/2014/main" id="{94776B28-5523-45C1-ACF8-B898FACB2A9B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4338" y="3890963"/>
              <a:ext cx="755650" cy="44450"/>
            </a:xfrm>
            <a:custGeom>
              <a:avLst/>
              <a:gdLst>
                <a:gd name="T0" fmla="*/ 6 w 201"/>
                <a:gd name="T1" fmla="*/ 12 h 12"/>
                <a:gd name="T2" fmla="*/ 195 w 201"/>
                <a:gd name="T3" fmla="*/ 12 h 12"/>
                <a:gd name="T4" fmla="*/ 201 w 201"/>
                <a:gd name="T5" fmla="*/ 6 h 12"/>
                <a:gd name="T6" fmla="*/ 195 w 201"/>
                <a:gd name="T7" fmla="*/ 0 h 12"/>
                <a:gd name="T8" fmla="*/ 6 w 201"/>
                <a:gd name="T9" fmla="*/ 0 h 12"/>
                <a:gd name="T10" fmla="*/ 0 w 201"/>
                <a:gd name="T11" fmla="*/ 6 h 12"/>
                <a:gd name="T12" fmla="*/ 6 w 20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12">
                  <a:moveTo>
                    <a:pt x="6" y="12"/>
                  </a:moveTo>
                  <a:cubicBezTo>
                    <a:pt x="195" y="12"/>
                    <a:pt x="195" y="12"/>
                    <a:pt x="195" y="12"/>
                  </a:cubicBezTo>
                  <a:cubicBezTo>
                    <a:pt x="199" y="12"/>
                    <a:pt x="201" y="10"/>
                    <a:pt x="201" y="6"/>
                  </a:cubicBezTo>
                  <a:cubicBezTo>
                    <a:pt x="201" y="3"/>
                    <a:pt x="199" y="0"/>
                    <a:pt x="19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2"/>
                    <a:pt x="6" y="1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Freeform 33">
              <a:extLst>
                <a:ext uri="{FF2B5EF4-FFF2-40B4-BE49-F238E27FC236}">
                  <a16:creationId xmlns:a16="http://schemas.microsoft.com/office/drawing/2014/main" id="{8D980817-AE2B-43BA-84E5-F1F1CA10E35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1475" y="4067175"/>
              <a:ext cx="839788" cy="0"/>
            </a:xfrm>
            <a:custGeom>
              <a:avLst/>
              <a:gdLst>
                <a:gd name="T0" fmla="*/ 0 w 529"/>
                <a:gd name="T1" fmla="*/ 529 w 529"/>
                <a:gd name="T2" fmla="*/ 0 w 52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29">
                  <a:moveTo>
                    <a:pt x="0" y="0"/>
                  </a:moveTo>
                  <a:lnTo>
                    <a:pt x="5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Line 34">
              <a:extLst>
                <a:ext uri="{FF2B5EF4-FFF2-40B4-BE49-F238E27FC236}">
                  <a16:creationId xmlns:a16="http://schemas.microsoft.com/office/drawing/2014/main" id="{DFCA5AAF-24D5-48AA-B022-4C6FD72B45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1475" y="4067175"/>
              <a:ext cx="83978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Freeform 35">
              <a:extLst>
                <a:ext uri="{FF2B5EF4-FFF2-40B4-BE49-F238E27FC236}">
                  <a16:creationId xmlns:a16="http://schemas.microsoft.com/office/drawing/2014/main" id="{F7DA433F-F68F-455F-8532-75E3CBFC9766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9250" y="4044950"/>
              <a:ext cx="884238" cy="44450"/>
            </a:xfrm>
            <a:custGeom>
              <a:avLst/>
              <a:gdLst>
                <a:gd name="T0" fmla="*/ 6 w 235"/>
                <a:gd name="T1" fmla="*/ 12 h 12"/>
                <a:gd name="T2" fmla="*/ 229 w 235"/>
                <a:gd name="T3" fmla="*/ 12 h 12"/>
                <a:gd name="T4" fmla="*/ 235 w 235"/>
                <a:gd name="T5" fmla="*/ 6 h 12"/>
                <a:gd name="T6" fmla="*/ 229 w 235"/>
                <a:gd name="T7" fmla="*/ 0 h 12"/>
                <a:gd name="T8" fmla="*/ 6 w 235"/>
                <a:gd name="T9" fmla="*/ 0 h 12"/>
                <a:gd name="T10" fmla="*/ 0 w 235"/>
                <a:gd name="T11" fmla="*/ 6 h 12"/>
                <a:gd name="T12" fmla="*/ 6 w 23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" h="12">
                  <a:moveTo>
                    <a:pt x="6" y="12"/>
                  </a:moveTo>
                  <a:cubicBezTo>
                    <a:pt x="229" y="12"/>
                    <a:pt x="229" y="12"/>
                    <a:pt x="229" y="12"/>
                  </a:cubicBezTo>
                  <a:cubicBezTo>
                    <a:pt x="232" y="12"/>
                    <a:pt x="235" y="9"/>
                    <a:pt x="235" y="6"/>
                  </a:cubicBezTo>
                  <a:cubicBezTo>
                    <a:pt x="235" y="3"/>
                    <a:pt x="232" y="0"/>
                    <a:pt x="229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Freeform 36">
              <a:extLst>
                <a:ext uri="{FF2B5EF4-FFF2-40B4-BE49-F238E27FC236}">
                  <a16:creationId xmlns:a16="http://schemas.microsoft.com/office/drawing/2014/main" id="{26C64023-FE59-437D-B6C1-60FB8AC2043E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6563" y="4221163"/>
              <a:ext cx="711200" cy="0"/>
            </a:xfrm>
            <a:custGeom>
              <a:avLst/>
              <a:gdLst>
                <a:gd name="T0" fmla="*/ 0 w 448"/>
                <a:gd name="T1" fmla="*/ 448 w 448"/>
                <a:gd name="T2" fmla="*/ 0 w 4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48">
                  <a:moveTo>
                    <a:pt x="0" y="0"/>
                  </a:moveTo>
                  <a:lnTo>
                    <a:pt x="4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Line 37">
              <a:extLst>
                <a:ext uri="{FF2B5EF4-FFF2-40B4-BE49-F238E27FC236}">
                  <a16:creationId xmlns:a16="http://schemas.microsoft.com/office/drawing/2014/main" id="{86BF7902-694E-4CD3-AE5F-BF1365E37DB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6563" y="4221163"/>
              <a:ext cx="7112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Freeform 38">
              <a:extLst>
                <a:ext uri="{FF2B5EF4-FFF2-40B4-BE49-F238E27FC236}">
                  <a16:creationId xmlns:a16="http://schemas.microsoft.com/office/drawing/2014/main" id="{F13AA42A-24EC-4DD8-B8FD-9BC46D1EF3FA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4338" y="4198938"/>
              <a:ext cx="755650" cy="44450"/>
            </a:xfrm>
            <a:custGeom>
              <a:avLst/>
              <a:gdLst>
                <a:gd name="T0" fmla="*/ 6 w 201"/>
                <a:gd name="T1" fmla="*/ 12 h 12"/>
                <a:gd name="T2" fmla="*/ 195 w 201"/>
                <a:gd name="T3" fmla="*/ 12 h 12"/>
                <a:gd name="T4" fmla="*/ 201 w 201"/>
                <a:gd name="T5" fmla="*/ 6 h 12"/>
                <a:gd name="T6" fmla="*/ 195 w 201"/>
                <a:gd name="T7" fmla="*/ 0 h 12"/>
                <a:gd name="T8" fmla="*/ 6 w 201"/>
                <a:gd name="T9" fmla="*/ 0 h 12"/>
                <a:gd name="T10" fmla="*/ 0 w 201"/>
                <a:gd name="T11" fmla="*/ 6 h 12"/>
                <a:gd name="T12" fmla="*/ 6 w 20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12">
                  <a:moveTo>
                    <a:pt x="6" y="12"/>
                  </a:moveTo>
                  <a:cubicBezTo>
                    <a:pt x="195" y="12"/>
                    <a:pt x="195" y="12"/>
                    <a:pt x="195" y="12"/>
                  </a:cubicBezTo>
                  <a:cubicBezTo>
                    <a:pt x="199" y="12"/>
                    <a:pt x="201" y="9"/>
                    <a:pt x="201" y="6"/>
                  </a:cubicBezTo>
                  <a:cubicBezTo>
                    <a:pt x="201" y="2"/>
                    <a:pt x="199" y="0"/>
                    <a:pt x="19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2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Freeform 39">
              <a:extLst>
                <a:ext uri="{FF2B5EF4-FFF2-40B4-BE49-F238E27FC236}">
                  <a16:creationId xmlns:a16="http://schemas.microsoft.com/office/drawing/2014/main" id="{0F7E3771-10C2-4767-956C-0C6E99177005}"/>
                </a:ext>
              </a:extLst>
            </p:cNvPr>
            <p:cNvSpPr>
              <a:spLocks/>
            </p:cNvSpPr>
            <p:nvPr/>
          </p:nvSpPr>
          <p:spPr bwMode="auto">
            <a:xfrm>
              <a:off x="6786563" y="4525963"/>
              <a:ext cx="711200" cy="0"/>
            </a:xfrm>
            <a:custGeom>
              <a:avLst/>
              <a:gdLst>
                <a:gd name="T0" fmla="*/ 0 w 448"/>
                <a:gd name="T1" fmla="*/ 448 w 448"/>
                <a:gd name="T2" fmla="*/ 0 w 44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448">
                  <a:moveTo>
                    <a:pt x="0" y="0"/>
                  </a:moveTo>
                  <a:lnTo>
                    <a:pt x="448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Line 40">
              <a:extLst>
                <a:ext uri="{FF2B5EF4-FFF2-40B4-BE49-F238E27FC236}">
                  <a16:creationId xmlns:a16="http://schemas.microsoft.com/office/drawing/2014/main" id="{3D1B4DE2-6E8C-4853-B9FD-BE08B8DFD73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86563" y="4525963"/>
              <a:ext cx="711200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41">
              <a:extLst>
                <a:ext uri="{FF2B5EF4-FFF2-40B4-BE49-F238E27FC236}">
                  <a16:creationId xmlns:a16="http://schemas.microsoft.com/office/drawing/2014/main" id="{9B23452E-459C-42C9-A5FC-896364D4B7A0}"/>
                </a:ext>
              </a:extLst>
            </p:cNvPr>
            <p:cNvSpPr>
              <a:spLocks/>
            </p:cNvSpPr>
            <p:nvPr/>
          </p:nvSpPr>
          <p:spPr bwMode="auto">
            <a:xfrm>
              <a:off x="6764338" y="4502150"/>
              <a:ext cx="755650" cy="46038"/>
            </a:xfrm>
            <a:custGeom>
              <a:avLst/>
              <a:gdLst>
                <a:gd name="T0" fmla="*/ 6 w 201"/>
                <a:gd name="T1" fmla="*/ 12 h 12"/>
                <a:gd name="T2" fmla="*/ 195 w 201"/>
                <a:gd name="T3" fmla="*/ 12 h 12"/>
                <a:gd name="T4" fmla="*/ 201 w 201"/>
                <a:gd name="T5" fmla="*/ 6 h 12"/>
                <a:gd name="T6" fmla="*/ 195 w 201"/>
                <a:gd name="T7" fmla="*/ 0 h 12"/>
                <a:gd name="T8" fmla="*/ 6 w 201"/>
                <a:gd name="T9" fmla="*/ 0 h 12"/>
                <a:gd name="T10" fmla="*/ 0 w 201"/>
                <a:gd name="T11" fmla="*/ 6 h 12"/>
                <a:gd name="T12" fmla="*/ 6 w 201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1" h="12">
                  <a:moveTo>
                    <a:pt x="6" y="12"/>
                  </a:moveTo>
                  <a:cubicBezTo>
                    <a:pt x="195" y="12"/>
                    <a:pt x="195" y="12"/>
                    <a:pt x="195" y="12"/>
                  </a:cubicBezTo>
                  <a:cubicBezTo>
                    <a:pt x="199" y="12"/>
                    <a:pt x="201" y="9"/>
                    <a:pt x="201" y="6"/>
                  </a:cubicBezTo>
                  <a:cubicBezTo>
                    <a:pt x="201" y="3"/>
                    <a:pt x="199" y="0"/>
                    <a:pt x="195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9"/>
                    <a:pt x="3" y="12"/>
                    <a:pt x="6" y="1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42">
              <a:extLst>
                <a:ext uri="{FF2B5EF4-FFF2-40B4-BE49-F238E27FC236}">
                  <a16:creationId xmlns:a16="http://schemas.microsoft.com/office/drawing/2014/main" id="{4BD0A5CE-7A05-41E8-B703-1F7FF21FF346}"/>
                </a:ext>
              </a:extLst>
            </p:cNvPr>
            <p:cNvSpPr>
              <a:spLocks/>
            </p:cNvSpPr>
            <p:nvPr/>
          </p:nvSpPr>
          <p:spPr bwMode="auto">
            <a:xfrm>
              <a:off x="6721475" y="4371975"/>
              <a:ext cx="839788" cy="0"/>
            </a:xfrm>
            <a:custGeom>
              <a:avLst/>
              <a:gdLst>
                <a:gd name="T0" fmla="*/ 0 w 529"/>
                <a:gd name="T1" fmla="*/ 529 w 529"/>
                <a:gd name="T2" fmla="*/ 0 w 52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</a:cxnLst>
              <a:rect l="0" t="0" r="r" b="b"/>
              <a:pathLst>
                <a:path w="529">
                  <a:moveTo>
                    <a:pt x="0" y="0"/>
                  </a:moveTo>
                  <a:lnTo>
                    <a:pt x="52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Line 43">
              <a:extLst>
                <a:ext uri="{FF2B5EF4-FFF2-40B4-BE49-F238E27FC236}">
                  <a16:creationId xmlns:a16="http://schemas.microsoft.com/office/drawing/2014/main" id="{860B6417-9DD5-4711-B08D-3C6149B974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721475" y="4371975"/>
              <a:ext cx="839788" cy="0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44">
              <a:extLst>
                <a:ext uri="{FF2B5EF4-FFF2-40B4-BE49-F238E27FC236}">
                  <a16:creationId xmlns:a16="http://schemas.microsoft.com/office/drawing/2014/main" id="{C3331C72-8F71-411A-8E04-72D759FB3F55}"/>
                </a:ext>
              </a:extLst>
            </p:cNvPr>
            <p:cNvSpPr>
              <a:spLocks/>
            </p:cNvSpPr>
            <p:nvPr/>
          </p:nvSpPr>
          <p:spPr bwMode="auto">
            <a:xfrm>
              <a:off x="6699250" y="4348163"/>
              <a:ext cx="884238" cy="46038"/>
            </a:xfrm>
            <a:custGeom>
              <a:avLst/>
              <a:gdLst>
                <a:gd name="T0" fmla="*/ 6 w 235"/>
                <a:gd name="T1" fmla="*/ 12 h 12"/>
                <a:gd name="T2" fmla="*/ 229 w 235"/>
                <a:gd name="T3" fmla="*/ 12 h 12"/>
                <a:gd name="T4" fmla="*/ 235 w 235"/>
                <a:gd name="T5" fmla="*/ 6 h 12"/>
                <a:gd name="T6" fmla="*/ 229 w 235"/>
                <a:gd name="T7" fmla="*/ 0 h 12"/>
                <a:gd name="T8" fmla="*/ 6 w 235"/>
                <a:gd name="T9" fmla="*/ 0 h 12"/>
                <a:gd name="T10" fmla="*/ 0 w 235"/>
                <a:gd name="T11" fmla="*/ 6 h 12"/>
                <a:gd name="T12" fmla="*/ 6 w 235"/>
                <a:gd name="T13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5" h="12">
                  <a:moveTo>
                    <a:pt x="6" y="12"/>
                  </a:moveTo>
                  <a:cubicBezTo>
                    <a:pt x="229" y="12"/>
                    <a:pt x="229" y="12"/>
                    <a:pt x="229" y="12"/>
                  </a:cubicBezTo>
                  <a:cubicBezTo>
                    <a:pt x="232" y="12"/>
                    <a:pt x="235" y="10"/>
                    <a:pt x="235" y="6"/>
                  </a:cubicBezTo>
                  <a:cubicBezTo>
                    <a:pt x="235" y="3"/>
                    <a:pt x="232" y="0"/>
                    <a:pt x="229" y="0"/>
                  </a:cubicBezTo>
                  <a:cubicBezTo>
                    <a:pt x="6" y="0"/>
                    <a:pt x="6" y="0"/>
                    <a:pt x="6" y="0"/>
                  </a:cubicBezTo>
                  <a:cubicBezTo>
                    <a:pt x="3" y="0"/>
                    <a:pt x="0" y="3"/>
                    <a:pt x="0" y="6"/>
                  </a:cubicBezTo>
                  <a:cubicBezTo>
                    <a:pt x="0" y="10"/>
                    <a:pt x="3" y="12"/>
                    <a:pt x="6" y="12"/>
                  </a:cubicBez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Freeform 45">
              <a:extLst>
                <a:ext uri="{FF2B5EF4-FFF2-40B4-BE49-F238E27FC236}">
                  <a16:creationId xmlns:a16="http://schemas.microsoft.com/office/drawing/2014/main" id="{332F3A99-A3E8-4446-B9EA-CFBC96C5880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38950" y="3200400"/>
              <a:ext cx="604838" cy="184150"/>
            </a:xfrm>
            <a:custGeom>
              <a:avLst/>
              <a:gdLst>
                <a:gd name="T0" fmla="*/ 161 w 161"/>
                <a:gd name="T1" fmla="*/ 36 h 49"/>
                <a:gd name="T2" fmla="*/ 126 w 161"/>
                <a:gd name="T3" fmla="*/ 0 h 49"/>
                <a:gd name="T4" fmla="*/ 36 w 161"/>
                <a:gd name="T5" fmla="*/ 0 h 49"/>
                <a:gd name="T6" fmla="*/ 0 w 161"/>
                <a:gd name="T7" fmla="*/ 36 h 49"/>
                <a:gd name="T8" fmla="*/ 0 w 161"/>
                <a:gd name="T9" fmla="*/ 36 h 49"/>
                <a:gd name="T10" fmla="*/ 13 w 161"/>
                <a:gd name="T11" fmla="*/ 49 h 49"/>
                <a:gd name="T12" fmla="*/ 148 w 161"/>
                <a:gd name="T13" fmla="*/ 49 h 49"/>
                <a:gd name="T14" fmla="*/ 161 w 161"/>
                <a:gd name="T15" fmla="*/ 36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61" h="49">
                  <a:moveTo>
                    <a:pt x="161" y="36"/>
                  </a:moveTo>
                  <a:cubicBezTo>
                    <a:pt x="161" y="16"/>
                    <a:pt x="146" y="0"/>
                    <a:pt x="126" y="0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16" y="0"/>
                    <a:pt x="0" y="16"/>
                    <a:pt x="0" y="36"/>
                  </a:cubicBezTo>
                  <a:cubicBezTo>
                    <a:pt x="0" y="36"/>
                    <a:pt x="0" y="36"/>
                    <a:pt x="0" y="36"/>
                  </a:cubicBezTo>
                  <a:cubicBezTo>
                    <a:pt x="0" y="43"/>
                    <a:pt x="6" y="49"/>
                    <a:pt x="13" y="49"/>
                  </a:cubicBezTo>
                  <a:cubicBezTo>
                    <a:pt x="148" y="49"/>
                    <a:pt x="148" y="49"/>
                    <a:pt x="148" y="49"/>
                  </a:cubicBezTo>
                  <a:cubicBezTo>
                    <a:pt x="155" y="49"/>
                    <a:pt x="161" y="43"/>
                    <a:pt x="161" y="36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Freeform 46">
              <a:extLst>
                <a:ext uri="{FF2B5EF4-FFF2-40B4-BE49-F238E27FC236}">
                  <a16:creationId xmlns:a16="http://schemas.microsoft.com/office/drawing/2014/main" id="{BC966E6E-C8BE-4F45-BAAD-214075C1050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989763" y="3016250"/>
              <a:ext cx="304800" cy="303213"/>
            </a:xfrm>
            <a:custGeom>
              <a:avLst/>
              <a:gdLst>
                <a:gd name="T0" fmla="*/ 41 w 81"/>
                <a:gd name="T1" fmla="*/ 0 h 81"/>
                <a:gd name="T2" fmla="*/ 0 w 81"/>
                <a:gd name="T3" fmla="*/ 40 h 81"/>
                <a:gd name="T4" fmla="*/ 41 w 81"/>
                <a:gd name="T5" fmla="*/ 81 h 81"/>
                <a:gd name="T6" fmla="*/ 81 w 81"/>
                <a:gd name="T7" fmla="*/ 40 h 81"/>
                <a:gd name="T8" fmla="*/ 41 w 81"/>
                <a:gd name="T9" fmla="*/ 0 h 81"/>
                <a:gd name="T10" fmla="*/ 41 w 81"/>
                <a:gd name="T11" fmla="*/ 69 h 81"/>
                <a:gd name="T12" fmla="*/ 12 w 81"/>
                <a:gd name="T13" fmla="*/ 40 h 81"/>
                <a:gd name="T14" fmla="*/ 41 w 81"/>
                <a:gd name="T15" fmla="*/ 12 h 81"/>
                <a:gd name="T16" fmla="*/ 69 w 81"/>
                <a:gd name="T17" fmla="*/ 40 h 81"/>
                <a:gd name="T18" fmla="*/ 41 w 81"/>
                <a:gd name="T19" fmla="*/ 69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1" h="81">
                  <a:moveTo>
                    <a:pt x="41" y="0"/>
                  </a:moveTo>
                  <a:cubicBezTo>
                    <a:pt x="18" y="0"/>
                    <a:pt x="0" y="18"/>
                    <a:pt x="0" y="40"/>
                  </a:cubicBezTo>
                  <a:cubicBezTo>
                    <a:pt x="0" y="63"/>
                    <a:pt x="18" y="81"/>
                    <a:pt x="41" y="81"/>
                  </a:cubicBezTo>
                  <a:cubicBezTo>
                    <a:pt x="63" y="81"/>
                    <a:pt x="81" y="63"/>
                    <a:pt x="81" y="40"/>
                  </a:cubicBezTo>
                  <a:cubicBezTo>
                    <a:pt x="81" y="18"/>
                    <a:pt x="63" y="0"/>
                    <a:pt x="41" y="0"/>
                  </a:cubicBezTo>
                  <a:close/>
                  <a:moveTo>
                    <a:pt x="41" y="69"/>
                  </a:moveTo>
                  <a:cubicBezTo>
                    <a:pt x="25" y="69"/>
                    <a:pt x="12" y="56"/>
                    <a:pt x="12" y="40"/>
                  </a:cubicBezTo>
                  <a:cubicBezTo>
                    <a:pt x="12" y="24"/>
                    <a:pt x="25" y="12"/>
                    <a:pt x="41" y="12"/>
                  </a:cubicBezTo>
                  <a:cubicBezTo>
                    <a:pt x="56" y="12"/>
                    <a:pt x="69" y="24"/>
                    <a:pt x="69" y="40"/>
                  </a:cubicBezTo>
                  <a:cubicBezTo>
                    <a:pt x="69" y="56"/>
                    <a:pt x="56" y="69"/>
                    <a:pt x="41" y="69"/>
                  </a:cubicBezTo>
                  <a:close/>
                </a:path>
              </a:pathLst>
            </a:custGeom>
            <a:solidFill>
              <a:srgbClr val="4472C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59" name="Freeform: Shape 157">
            <a:extLst>
              <a:ext uri="{FF2B5EF4-FFF2-40B4-BE49-F238E27FC236}">
                <a16:creationId xmlns:a16="http://schemas.microsoft.com/office/drawing/2014/main" id="{D55F7F00-9C6D-494E-9F46-2E70C31405B0}"/>
              </a:ext>
            </a:extLst>
          </p:cNvPr>
          <p:cNvSpPr/>
          <p:nvPr/>
        </p:nvSpPr>
        <p:spPr>
          <a:xfrm rot="2717603">
            <a:off x="-129761" y="3720005"/>
            <a:ext cx="563520" cy="626165"/>
          </a:xfrm>
          <a:custGeom>
            <a:avLst/>
            <a:gdLst>
              <a:gd name="connsiteX0" fmla="*/ 184970 w 751360"/>
              <a:gd name="connsiteY0" fmla="*/ 3969 h 834887"/>
              <a:gd name="connsiteX1" fmla="*/ 218776 w 751360"/>
              <a:gd name="connsiteY1" fmla="*/ 9240 h 834887"/>
              <a:gd name="connsiteX2" fmla="*/ 474653 w 751360"/>
              <a:gd name="connsiteY2" fmla="*/ 128216 h 834887"/>
              <a:gd name="connsiteX3" fmla="*/ 680823 w 751360"/>
              <a:gd name="connsiteY3" fmla="*/ 223558 h 834887"/>
              <a:gd name="connsiteX4" fmla="*/ 701195 w 751360"/>
              <a:gd name="connsiteY4" fmla="*/ 239449 h 834887"/>
              <a:gd name="connsiteX5" fmla="*/ 737865 w 751360"/>
              <a:gd name="connsiteY5" fmla="*/ 255339 h 834887"/>
              <a:gd name="connsiteX6" fmla="*/ 746829 w 751360"/>
              <a:gd name="connsiteY6" fmla="*/ 282230 h 834887"/>
              <a:gd name="connsiteX7" fmla="*/ 562663 w 751360"/>
              <a:gd name="connsiteY7" fmla="*/ 670937 h 834887"/>
              <a:gd name="connsiteX8" fmla="*/ 485328 w 751360"/>
              <a:gd name="connsiteY8" fmla="*/ 834887 h 834887"/>
              <a:gd name="connsiteX9" fmla="*/ 0 w 751360"/>
              <a:gd name="connsiteY9" fmla="*/ 354504 h 834887"/>
              <a:gd name="connsiteX10" fmla="*/ 101839 w 751360"/>
              <a:gd name="connsiteY10" fmla="*/ 158774 h 834887"/>
              <a:gd name="connsiteX11" fmla="*/ 176401 w 751360"/>
              <a:gd name="connsiteY11" fmla="*/ 14130 h 834887"/>
              <a:gd name="connsiteX12" fmla="*/ 184970 w 751360"/>
              <a:gd name="connsiteY12" fmla="*/ 3969 h 834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751360" h="834887">
                <a:moveTo>
                  <a:pt x="184970" y="3969"/>
                </a:moveTo>
                <a:cubicBezTo>
                  <a:pt x="192343" y="-2983"/>
                  <a:pt x="197996" y="-539"/>
                  <a:pt x="218776" y="9240"/>
                </a:cubicBezTo>
                <a:lnTo>
                  <a:pt x="474653" y="128216"/>
                </a:lnTo>
                <a:lnTo>
                  <a:pt x="680823" y="223558"/>
                </a:lnTo>
                <a:cubicBezTo>
                  <a:pt x="689379" y="227225"/>
                  <a:pt x="698343" y="229670"/>
                  <a:pt x="701195" y="239449"/>
                </a:cubicBezTo>
                <a:cubicBezTo>
                  <a:pt x="713419" y="244745"/>
                  <a:pt x="725234" y="251265"/>
                  <a:pt x="737865" y="255339"/>
                </a:cubicBezTo>
                <a:cubicBezTo>
                  <a:pt x="754163" y="260636"/>
                  <a:pt x="753756" y="268377"/>
                  <a:pt x="746829" y="282230"/>
                </a:cubicBezTo>
                <a:cubicBezTo>
                  <a:pt x="684896" y="411799"/>
                  <a:pt x="623780" y="541368"/>
                  <a:pt x="562663" y="670937"/>
                </a:cubicBezTo>
                <a:lnTo>
                  <a:pt x="485328" y="834887"/>
                </a:lnTo>
                <a:lnTo>
                  <a:pt x="0" y="354504"/>
                </a:lnTo>
                <a:lnTo>
                  <a:pt x="101839" y="158774"/>
                </a:lnTo>
                <a:cubicBezTo>
                  <a:pt x="127100" y="110694"/>
                  <a:pt x="152361" y="62616"/>
                  <a:pt x="176401" y="14130"/>
                </a:cubicBezTo>
                <a:cubicBezTo>
                  <a:pt x="179864" y="9648"/>
                  <a:pt x="182513" y="6286"/>
                  <a:pt x="184970" y="3969"/>
                </a:cubicBezTo>
                <a:close/>
              </a:path>
            </a:pathLst>
          </a:custGeom>
          <a:solidFill>
            <a:sysClr val="window" lastClr="FFFFFF"/>
          </a:solidFill>
          <a:ln w="4251" cap="flat">
            <a:noFill/>
            <a:prstDash val="solid"/>
            <a:miter/>
          </a:ln>
        </p:spPr>
        <p:txBody>
          <a:bodyPr wrap="square" lIns="68574" tIns="34289" rIns="68574" bIns="34289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69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0" name="Freeform: Shape 147">
            <a:extLst>
              <a:ext uri="{FF2B5EF4-FFF2-40B4-BE49-F238E27FC236}">
                <a16:creationId xmlns:a16="http://schemas.microsoft.com/office/drawing/2014/main" id="{06A72887-AB20-47AE-A6DD-79C4EDE810EF}"/>
              </a:ext>
            </a:extLst>
          </p:cNvPr>
          <p:cNvSpPr/>
          <p:nvPr/>
        </p:nvSpPr>
        <p:spPr>
          <a:xfrm rot="578905">
            <a:off x="941496" y="4179194"/>
            <a:ext cx="823507" cy="209826"/>
          </a:xfrm>
          <a:custGeom>
            <a:avLst/>
            <a:gdLst>
              <a:gd name="connsiteX0" fmla="*/ 58249 w 1098009"/>
              <a:gd name="connsiteY0" fmla="*/ 232663 h 279768"/>
              <a:gd name="connsiteX1" fmla="*/ 125616 w 1098009"/>
              <a:gd name="connsiteY1" fmla="*/ 279768 h 279768"/>
              <a:gd name="connsiteX2" fmla="*/ 0 w 1098009"/>
              <a:gd name="connsiteY2" fmla="*/ 268625 h 279768"/>
              <a:gd name="connsiteX3" fmla="*/ 58249 w 1098009"/>
              <a:gd name="connsiteY3" fmla="*/ 232663 h 279768"/>
              <a:gd name="connsiteX4" fmla="*/ 1066212 w 1098009"/>
              <a:gd name="connsiteY4" fmla="*/ 1186 h 279768"/>
              <a:gd name="connsiteX5" fmla="*/ 1083940 w 1098009"/>
              <a:gd name="connsiteY5" fmla="*/ 11822 h 279768"/>
              <a:gd name="connsiteX6" fmla="*/ 1097110 w 1098009"/>
              <a:gd name="connsiteY6" fmla="*/ 72604 h 279768"/>
              <a:gd name="connsiteX7" fmla="*/ 1087992 w 1098009"/>
              <a:gd name="connsiteY7" fmla="*/ 86280 h 279768"/>
              <a:gd name="connsiteX8" fmla="*/ 348989 w 1098009"/>
              <a:gd name="connsiteY8" fmla="*/ 236208 h 279768"/>
              <a:gd name="connsiteX9" fmla="*/ 317079 w 1098009"/>
              <a:gd name="connsiteY9" fmla="*/ 228104 h 279768"/>
              <a:gd name="connsiteX10" fmla="*/ 248699 w 1098009"/>
              <a:gd name="connsiteY10" fmla="*/ 165296 h 279768"/>
              <a:gd name="connsiteX11" fmla="*/ 1066212 w 1098009"/>
              <a:gd name="connsiteY11" fmla="*/ 1186 h 279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98009" h="279768">
                <a:moveTo>
                  <a:pt x="58249" y="232663"/>
                </a:moveTo>
                <a:cubicBezTo>
                  <a:pt x="82562" y="245832"/>
                  <a:pt x="103836" y="263560"/>
                  <a:pt x="125616" y="279768"/>
                </a:cubicBezTo>
                <a:cubicBezTo>
                  <a:pt x="85094" y="276223"/>
                  <a:pt x="44573" y="272677"/>
                  <a:pt x="0" y="268625"/>
                </a:cubicBezTo>
                <a:cubicBezTo>
                  <a:pt x="20767" y="255456"/>
                  <a:pt x="39508" y="243806"/>
                  <a:pt x="58249" y="232663"/>
                </a:cubicBezTo>
                <a:close/>
                <a:moveTo>
                  <a:pt x="1066212" y="1186"/>
                </a:moveTo>
                <a:cubicBezTo>
                  <a:pt x="1075836" y="-841"/>
                  <a:pt x="1081914" y="-1854"/>
                  <a:pt x="1083940" y="11822"/>
                </a:cubicBezTo>
                <a:cubicBezTo>
                  <a:pt x="1086473" y="32083"/>
                  <a:pt x="1091538" y="52850"/>
                  <a:pt x="1097110" y="72604"/>
                </a:cubicBezTo>
                <a:cubicBezTo>
                  <a:pt x="1100149" y="83241"/>
                  <a:pt x="1095084" y="84760"/>
                  <a:pt x="1087992" y="86280"/>
                </a:cubicBezTo>
                <a:cubicBezTo>
                  <a:pt x="1075836" y="88812"/>
                  <a:pt x="381406" y="229117"/>
                  <a:pt x="348989" y="236208"/>
                </a:cubicBezTo>
                <a:cubicBezTo>
                  <a:pt x="336832" y="238740"/>
                  <a:pt x="327208" y="238234"/>
                  <a:pt x="317079" y="228104"/>
                </a:cubicBezTo>
                <a:cubicBezTo>
                  <a:pt x="296311" y="206830"/>
                  <a:pt x="273518" y="187583"/>
                  <a:pt x="248699" y="165296"/>
                </a:cubicBezTo>
                <a:cubicBezTo>
                  <a:pt x="278583" y="159724"/>
                  <a:pt x="1046458" y="5238"/>
                  <a:pt x="1066212" y="1186"/>
                </a:cubicBezTo>
                <a:close/>
              </a:path>
            </a:pathLst>
          </a:custGeom>
          <a:solidFill>
            <a:srgbClr val="4472C4"/>
          </a:solidFill>
          <a:ln w="9525" cap="flat">
            <a:noFill/>
            <a:prstDash val="solid"/>
            <a:miter/>
          </a:ln>
        </p:spPr>
        <p:txBody>
          <a:bodyPr wrap="square" lIns="68574" tIns="34289" rIns="68574" bIns="34289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69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1" name="Freeform: Shape 196">
            <a:extLst>
              <a:ext uri="{FF2B5EF4-FFF2-40B4-BE49-F238E27FC236}">
                <a16:creationId xmlns:a16="http://schemas.microsoft.com/office/drawing/2014/main" id="{3E36EA9A-8FD6-48F9-9A33-B2AB3EDA9418}"/>
              </a:ext>
            </a:extLst>
          </p:cNvPr>
          <p:cNvSpPr/>
          <p:nvPr/>
        </p:nvSpPr>
        <p:spPr>
          <a:xfrm rot="578905">
            <a:off x="245364" y="3385543"/>
            <a:ext cx="1746004" cy="1378308"/>
          </a:xfrm>
          <a:custGeom>
            <a:avLst/>
            <a:gdLst>
              <a:gd name="connsiteX0" fmla="*/ 1352938 w 2328005"/>
              <a:gd name="connsiteY0" fmla="*/ 868370 h 1837744"/>
              <a:gd name="connsiteX1" fmla="*/ 1475452 w 2328005"/>
              <a:gd name="connsiteY1" fmla="*/ 875207 h 1837744"/>
              <a:gd name="connsiteX2" fmla="*/ 1492673 w 2328005"/>
              <a:gd name="connsiteY2" fmla="*/ 879766 h 1837744"/>
              <a:gd name="connsiteX3" fmla="*/ 1564091 w 2328005"/>
              <a:gd name="connsiteY3" fmla="*/ 901040 h 1837744"/>
              <a:gd name="connsiteX4" fmla="*/ 1586885 w 2328005"/>
              <a:gd name="connsiteY4" fmla="*/ 904078 h 1837744"/>
              <a:gd name="connsiteX5" fmla="*/ 1724656 w 2328005"/>
              <a:gd name="connsiteY5" fmla="*/ 886857 h 1837744"/>
              <a:gd name="connsiteX6" fmla="*/ 1822413 w 2328005"/>
              <a:gd name="connsiteY6" fmla="*/ 889389 h 1837744"/>
              <a:gd name="connsiteX7" fmla="*/ 1886234 w 2328005"/>
              <a:gd name="connsiteY7" fmla="*/ 930924 h 1837744"/>
              <a:gd name="connsiteX8" fmla="*/ 1917132 w 2328005"/>
              <a:gd name="connsiteY8" fmla="*/ 951691 h 1837744"/>
              <a:gd name="connsiteX9" fmla="*/ 1962718 w 2328005"/>
              <a:gd name="connsiteY9" fmla="*/ 983601 h 1837744"/>
              <a:gd name="connsiteX10" fmla="*/ 1987537 w 2328005"/>
              <a:gd name="connsiteY10" fmla="*/ 1011459 h 1837744"/>
              <a:gd name="connsiteX11" fmla="*/ 1251066 w 2328005"/>
              <a:gd name="connsiteY11" fmla="*/ 1165945 h 1837744"/>
              <a:gd name="connsiteX12" fmla="*/ 1248027 w 2328005"/>
              <a:gd name="connsiteY12" fmla="*/ 1175569 h 1837744"/>
              <a:gd name="connsiteX13" fmla="*/ 1308302 w 2328005"/>
              <a:gd name="connsiteY13" fmla="*/ 1228753 h 1837744"/>
              <a:gd name="connsiteX14" fmla="*/ 1334134 w 2328005"/>
              <a:gd name="connsiteY14" fmla="*/ 1229260 h 1837744"/>
              <a:gd name="connsiteX15" fmla="*/ 2030591 w 2328005"/>
              <a:gd name="connsiteY15" fmla="*/ 1090982 h 1837744"/>
              <a:gd name="connsiteX16" fmla="*/ 2054903 w 2328005"/>
              <a:gd name="connsiteY16" fmla="*/ 1123398 h 1837744"/>
              <a:gd name="connsiteX17" fmla="*/ 2328005 w 2328005"/>
              <a:gd name="connsiteY17" fmla="*/ 1509212 h 1837744"/>
              <a:gd name="connsiteX18" fmla="*/ 1890846 w 2328005"/>
              <a:gd name="connsiteY18" fmla="*/ 1837539 h 1837744"/>
              <a:gd name="connsiteX19" fmla="*/ 1695475 w 2328005"/>
              <a:gd name="connsiteY19" fmla="*/ 1616268 h 1837744"/>
              <a:gd name="connsiteX20" fmla="*/ 1461234 w 2328005"/>
              <a:gd name="connsiteY20" fmla="*/ 1539142 h 1837744"/>
              <a:gd name="connsiteX21" fmla="*/ 1230805 w 2328005"/>
              <a:gd name="connsiteY21" fmla="*/ 1421228 h 1837744"/>
              <a:gd name="connsiteX22" fmla="*/ 1137607 w 2328005"/>
              <a:gd name="connsiteY22" fmla="*/ 1336641 h 1837744"/>
              <a:gd name="connsiteX23" fmla="*/ 1105190 w 2328005"/>
              <a:gd name="connsiteY23" fmla="*/ 1279912 h 1837744"/>
              <a:gd name="connsiteX24" fmla="*/ 1037823 w 2328005"/>
              <a:gd name="connsiteY24" fmla="*/ 1232806 h 1837744"/>
              <a:gd name="connsiteX25" fmla="*/ 1012498 w 2328005"/>
              <a:gd name="connsiteY25" fmla="*/ 1191271 h 1837744"/>
              <a:gd name="connsiteX26" fmla="*/ 1075812 w 2328005"/>
              <a:gd name="connsiteY26" fmla="*/ 1123398 h 1837744"/>
              <a:gd name="connsiteX27" fmla="*/ 1122917 w 2328005"/>
              <a:gd name="connsiteY27" fmla="*/ 1098073 h 1837744"/>
              <a:gd name="connsiteX28" fmla="*/ 1244988 w 2328005"/>
              <a:gd name="connsiteY28" fmla="*/ 938521 h 1837744"/>
              <a:gd name="connsiteX29" fmla="*/ 1313367 w 2328005"/>
              <a:gd name="connsiteY29" fmla="*/ 884831 h 1837744"/>
              <a:gd name="connsiteX30" fmla="*/ 1352938 w 2328005"/>
              <a:gd name="connsiteY30" fmla="*/ 868370 h 1837744"/>
              <a:gd name="connsiteX31" fmla="*/ 624850 w 2328005"/>
              <a:gd name="connsiteY31" fmla="*/ 11 h 1837744"/>
              <a:gd name="connsiteX32" fmla="*/ 651531 w 2328005"/>
              <a:gd name="connsiteY32" fmla="*/ 10872 h 1837744"/>
              <a:gd name="connsiteX33" fmla="*/ 653875 w 2328005"/>
              <a:gd name="connsiteY33" fmla="*/ 74725 h 1837744"/>
              <a:gd name="connsiteX34" fmla="*/ 608687 w 2328005"/>
              <a:gd name="connsiteY34" fmla="*/ 126552 h 1837744"/>
              <a:gd name="connsiteX35" fmla="*/ 694621 w 2328005"/>
              <a:gd name="connsiteY35" fmla="*/ 93416 h 1837744"/>
              <a:gd name="connsiteX36" fmla="*/ 815750 w 2328005"/>
              <a:gd name="connsiteY36" fmla="*/ 59445 h 1837744"/>
              <a:gd name="connsiteX37" fmla="*/ 866339 w 2328005"/>
              <a:gd name="connsiteY37" fmla="*/ 58118 h 1837744"/>
              <a:gd name="connsiteX38" fmla="*/ 895795 w 2328005"/>
              <a:gd name="connsiteY38" fmla="*/ 135900 h 1837744"/>
              <a:gd name="connsiteX39" fmla="*/ 972751 w 2328005"/>
              <a:gd name="connsiteY39" fmla="*/ 117382 h 1837744"/>
              <a:gd name="connsiteX40" fmla="*/ 1013012 w 2328005"/>
              <a:gd name="connsiteY40" fmla="*/ 117174 h 1837744"/>
              <a:gd name="connsiteX41" fmla="*/ 1045375 w 2328005"/>
              <a:gd name="connsiteY41" fmla="*/ 186008 h 1837744"/>
              <a:gd name="connsiteX42" fmla="*/ 994321 w 2328005"/>
              <a:gd name="connsiteY42" fmla="*/ 234130 h 1837744"/>
              <a:gd name="connsiteX43" fmla="*/ 850090 w 2328005"/>
              <a:gd name="connsiteY43" fmla="*/ 312201 h 1837744"/>
              <a:gd name="connsiteX44" fmla="*/ 675866 w 2328005"/>
              <a:gd name="connsiteY44" fmla="*/ 497120 h 1837744"/>
              <a:gd name="connsiteX45" fmla="*/ 655208 w 2328005"/>
              <a:gd name="connsiteY45" fmla="*/ 525927 h 1837744"/>
              <a:gd name="connsiteX46" fmla="*/ 865231 w 2328005"/>
              <a:gd name="connsiteY46" fmla="*/ 421832 h 1837744"/>
              <a:gd name="connsiteX47" fmla="*/ 1021286 w 2328005"/>
              <a:gd name="connsiteY47" fmla="*/ 302101 h 1837744"/>
              <a:gd name="connsiteX48" fmla="*/ 1077606 w 2328005"/>
              <a:gd name="connsiteY48" fmla="*/ 275304 h 1837744"/>
              <a:gd name="connsiteX49" fmla="*/ 1135640 w 2328005"/>
              <a:gd name="connsiteY49" fmla="*/ 294358 h 1837744"/>
              <a:gd name="connsiteX50" fmla="*/ 1128862 w 2328005"/>
              <a:gd name="connsiteY50" fmla="*/ 347158 h 1837744"/>
              <a:gd name="connsiteX51" fmla="*/ 1028813 w 2328005"/>
              <a:gd name="connsiteY51" fmla="*/ 455910 h 1837744"/>
              <a:gd name="connsiteX52" fmla="*/ 800327 w 2328005"/>
              <a:gd name="connsiteY52" fmla="*/ 657068 h 1837744"/>
              <a:gd name="connsiteX53" fmla="*/ 576118 w 2328005"/>
              <a:gd name="connsiteY53" fmla="*/ 875332 h 1837744"/>
              <a:gd name="connsiteX54" fmla="*/ 571369 w 2328005"/>
              <a:gd name="connsiteY54" fmla="*/ 881954 h 1837744"/>
              <a:gd name="connsiteX55" fmla="*/ 583741 w 2328005"/>
              <a:gd name="connsiteY55" fmla="*/ 877289 h 1837744"/>
              <a:gd name="connsiteX56" fmla="*/ 826112 w 2328005"/>
              <a:gd name="connsiteY56" fmla="*/ 723190 h 1837744"/>
              <a:gd name="connsiteX57" fmla="*/ 977646 w 2328005"/>
              <a:gd name="connsiteY57" fmla="*/ 716038 h 1837744"/>
              <a:gd name="connsiteX58" fmla="*/ 1017891 w 2328005"/>
              <a:gd name="connsiteY58" fmla="*/ 749411 h 1837744"/>
              <a:gd name="connsiteX59" fmla="*/ 1013203 w 2328005"/>
              <a:gd name="connsiteY59" fmla="*/ 774126 h 1837744"/>
              <a:gd name="connsiteX60" fmla="*/ 737147 w 2328005"/>
              <a:gd name="connsiteY60" fmla="*/ 957718 h 1837744"/>
              <a:gd name="connsiteX61" fmla="*/ 480939 w 2328005"/>
              <a:gd name="connsiteY61" fmla="*/ 1089859 h 1837744"/>
              <a:gd name="connsiteX62" fmla="*/ 396830 w 2328005"/>
              <a:gd name="connsiteY62" fmla="*/ 1109264 h 1837744"/>
              <a:gd name="connsiteX63" fmla="*/ 287055 w 2328005"/>
              <a:gd name="connsiteY63" fmla="*/ 1125305 h 1837744"/>
              <a:gd name="connsiteX64" fmla="*/ 261671 w 2328005"/>
              <a:gd name="connsiteY64" fmla="*/ 1123646 h 1837744"/>
              <a:gd name="connsiteX65" fmla="*/ 10194 w 2328005"/>
              <a:gd name="connsiteY65" fmla="*/ 676571 h 1837744"/>
              <a:gd name="connsiteX66" fmla="*/ 0 w 2328005"/>
              <a:gd name="connsiteY66" fmla="*/ 657227 h 1837744"/>
              <a:gd name="connsiteX67" fmla="*/ 241867 w 2328005"/>
              <a:gd name="connsiteY67" fmla="*/ 342324 h 1837744"/>
              <a:gd name="connsiteX68" fmla="*/ 494032 w 2328005"/>
              <a:gd name="connsiteY68" fmla="*/ 66894 h 1837744"/>
              <a:gd name="connsiteX69" fmla="*/ 596077 w 2328005"/>
              <a:gd name="connsiteY69" fmla="*/ 5700 h 1837744"/>
              <a:gd name="connsiteX70" fmla="*/ 624850 w 2328005"/>
              <a:gd name="connsiteY70" fmla="*/ 11 h 18377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328005" h="1837744">
                <a:moveTo>
                  <a:pt x="1352938" y="868370"/>
                </a:moveTo>
                <a:cubicBezTo>
                  <a:pt x="1392921" y="857827"/>
                  <a:pt x="1434044" y="863810"/>
                  <a:pt x="1475452" y="875207"/>
                </a:cubicBezTo>
                <a:lnTo>
                  <a:pt x="1492673" y="879766"/>
                </a:lnTo>
                <a:cubicBezTo>
                  <a:pt x="1517492" y="882805"/>
                  <a:pt x="1541298" y="890909"/>
                  <a:pt x="1564091" y="901040"/>
                </a:cubicBezTo>
                <a:cubicBezTo>
                  <a:pt x="1571689" y="904079"/>
                  <a:pt x="1578780" y="905092"/>
                  <a:pt x="1586885" y="904078"/>
                </a:cubicBezTo>
                <a:cubicBezTo>
                  <a:pt x="1632470" y="896987"/>
                  <a:pt x="1678563" y="890402"/>
                  <a:pt x="1724656" y="886857"/>
                </a:cubicBezTo>
                <a:cubicBezTo>
                  <a:pt x="1757580" y="884324"/>
                  <a:pt x="1789997" y="882805"/>
                  <a:pt x="1822413" y="889389"/>
                </a:cubicBezTo>
                <a:cubicBezTo>
                  <a:pt x="1848752" y="894961"/>
                  <a:pt x="1871545" y="907118"/>
                  <a:pt x="1886234" y="930924"/>
                </a:cubicBezTo>
                <a:cubicBezTo>
                  <a:pt x="1893325" y="942573"/>
                  <a:pt x="1901936" y="949664"/>
                  <a:pt x="1917132" y="951691"/>
                </a:cubicBezTo>
                <a:cubicBezTo>
                  <a:pt x="1936886" y="953717"/>
                  <a:pt x="1950561" y="968912"/>
                  <a:pt x="1962718" y="983601"/>
                </a:cubicBezTo>
                <a:cubicBezTo>
                  <a:pt x="1970315" y="993225"/>
                  <a:pt x="1978420" y="1002849"/>
                  <a:pt x="1987537" y="1011459"/>
                </a:cubicBezTo>
                <a:cubicBezTo>
                  <a:pt x="1982979" y="1023109"/>
                  <a:pt x="1255624" y="1164426"/>
                  <a:pt x="1251066" y="1165945"/>
                </a:cubicBezTo>
                <a:cubicBezTo>
                  <a:pt x="1244988" y="1167466"/>
                  <a:pt x="1241948" y="1171011"/>
                  <a:pt x="1248027" y="1175569"/>
                </a:cubicBezTo>
                <a:cubicBezTo>
                  <a:pt x="1268793" y="1192284"/>
                  <a:pt x="1286015" y="1213558"/>
                  <a:pt x="1308302" y="1228753"/>
                </a:cubicBezTo>
                <a:cubicBezTo>
                  <a:pt x="1316406" y="1234325"/>
                  <a:pt x="1325524" y="1231286"/>
                  <a:pt x="1334134" y="1229260"/>
                </a:cubicBezTo>
                <a:lnTo>
                  <a:pt x="2030591" y="1090982"/>
                </a:lnTo>
                <a:cubicBezTo>
                  <a:pt x="2043253" y="1098073"/>
                  <a:pt x="2047812" y="1112255"/>
                  <a:pt x="2054903" y="1123398"/>
                </a:cubicBezTo>
                <a:cubicBezTo>
                  <a:pt x="2059462" y="1137074"/>
                  <a:pt x="2267775" y="1373801"/>
                  <a:pt x="2328005" y="1509212"/>
                </a:cubicBezTo>
                <a:cubicBezTo>
                  <a:pt x="2203872" y="1632333"/>
                  <a:pt x="2050398" y="1700274"/>
                  <a:pt x="1890846" y="1837539"/>
                </a:cubicBezTo>
                <a:cubicBezTo>
                  <a:pt x="1882742" y="1844630"/>
                  <a:pt x="1767078" y="1666001"/>
                  <a:pt x="1695475" y="1616268"/>
                </a:cubicBezTo>
                <a:cubicBezTo>
                  <a:pt x="1623873" y="1566536"/>
                  <a:pt x="1538679" y="1571649"/>
                  <a:pt x="1461234" y="1539142"/>
                </a:cubicBezTo>
                <a:cubicBezTo>
                  <a:pt x="1383789" y="1506636"/>
                  <a:pt x="1284743" y="1454979"/>
                  <a:pt x="1230805" y="1421228"/>
                </a:cubicBezTo>
                <a:cubicBezTo>
                  <a:pt x="1176868" y="1387478"/>
                  <a:pt x="1160400" y="1373616"/>
                  <a:pt x="1137607" y="1336641"/>
                </a:cubicBezTo>
                <a:cubicBezTo>
                  <a:pt x="1126463" y="1317899"/>
                  <a:pt x="1116333" y="1298652"/>
                  <a:pt x="1105190" y="1279912"/>
                </a:cubicBezTo>
                <a:cubicBezTo>
                  <a:pt x="1079864" y="1268261"/>
                  <a:pt x="1057578" y="1252560"/>
                  <a:pt x="1037823" y="1232806"/>
                </a:cubicBezTo>
                <a:cubicBezTo>
                  <a:pt x="1026680" y="1220649"/>
                  <a:pt x="1013511" y="1209506"/>
                  <a:pt x="1012498" y="1191271"/>
                </a:cubicBezTo>
                <a:cubicBezTo>
                  <a:pt x="1009965" y="1153789"/>
                  <a:pt x="1037823" y="1122386"/>
                  <a:pt x="1075812" y="1123398"/>
                </a:cubicBezTo>
                <a:cubicBezTo>
                  <a:pt x="1098099" y="1123905"/>
                  <a:pt x="1110761" y="1117320"/>
                  <a:pt x="1122917" y="1098073"/>
                </a:cubicBezTo>
                <a:cubicBezTo>
                  <a:pt x="1158880" y="1041343"/>
                  <a:pt x="1198388" y="987653"/>
                  <a:pt x="1244988" y="938521"/>
                </a:cubicBezTo>
                <a:cubicBezTo>
                  <a:pt x="1265248" y="917248"/>
                  <a:pt x="1287028" y="898000"/>
                  <a:pt x="1313367" y="884831"/>
                </a:cubicBezTo>
                <a:cubicBezTo>
                  <a:pt x="1326410" y="877234"/>
                  <a:pt x="1339611" y="871884"/>
                  <a:pt x="1352938" y="868370"/>
                </a:cubicBezTo>
                <a:close/>
                <a:moveTo>
                  <a:pt x="624850" y="11"/>
                </a:moveTo>
                <a:cubicBezTo>
                  <a:pt x="634228" y="218"/>
                  <a:pt x="643257" y="3184"/>
                  <a:pt x="651531" y="10872"/>
                </a:cubicBezTo>
                <a:cubicBezTo>
                  <a:pt x="663589" y="22026"/>
                  <a:pt x="664048" y="54945"/>
                  <a:pt x="653875" y="74725"/>
                </a:cubicBezTo>
                <a:cubicBezTo>
                  <a:pt x="642989" y="95498"/>
                  <a:pt x="626288" y="111096"/>
                  <a:pt x="608687" y="126552"/>
                </a:cubicBezTo>
                <a:cubicBezTo>
                  <a:pt x="637221" y="115427"/>
                  <a:pt x="665993" y="103972"/>
                  <a:pt x="694621" y="93416"/>
                </a:cubicBezTo>
                <a:cubicBezTo>
                  <a:pt x="734246" y="78712"/>
                  <a:pt x="773914" y="66045"/>
                  <a:pt x="815750" y="59445"/>
                </a:cubicBezTo>
                <a:cubicBezTo>
                  <a:pt x="832806" y="56635"/>
                  <a:pt x="849670" y="56192"/>
                  <a:pt x="866339" y="58118"/>
                </a:cubicBezTo>
                <a:cubicBezTo>
                  <a:pt x="910235" y="64027"/>
                  <a:pt x="924189" y="99103"/>
                  <a:pt x="895795" y="135900"/>
                </a:cubicBezTo>
                <a:cubicBezTo>
                  <a:pt x="922805" y="129699"/>
                  <a:pt x="946979" y="120460"/>
                  <a:pt x="972751" y="117382"/>
                </a:cubicBezTo>
                <a:cubicBezTo>
                  <a:pt x="986252" y="116033"/>
                  <a:pt x="999754" y="114685"/>
                  <a:pt x="1013012" y="117174"/>
                </a:cubicBezTo>
                <a:cubicBezTo>
                  <a:pt x="1048854" y="123824"/>
                  <a:pt x="1062866" y="153927"/>
                  <a:pt x="1045375" y="186008"/>
                </a:cubicBezTo>
                <a:cubicBezTo>
                  <a:pt x="1033446" y="207536"/>
                  <a:pt x="1015183" y="222517"/>
                  <a:pt x="994321" y="234130"/>
                </a:cubicBezTo>
                <a:cubicBezTo>
                  <a:pt x="946386" y="260422"/>
                  <a:pt x="897270" y="284866"/>
                  <a:pt x="850090" y="312201"/>
                </a:cubicBezTo>
                <a:cubicBezTo>
                  <a:pt x="774506" y="356773"/>
                  <a:pt x="724312" y="426068"/>
                  <a:pt x="675866" y="497120"/>
                </a:cubicBezTo>
                <a:cubicBezTo>
                  <a:pt x="670499" y="505304"/>
                  <a:pt x="664231" y="513344"/>
                  <a:pt x="655208" y="525927"/>
                </a:cubicBezTo>
                <a:cubicBezTo>
                  <a:pt x="733364" y="498743"/>
                  <a:pt x="803380" y="468229"/>
                  <a:pt x="865231" y="421832"/>
                </a:cubicBezTo>
                <a:cubicBezTo>
                  <a:pt x="917691" y="382239"/>
                  <a:pt x="969158" y="341933"/>
                  <a:pt x="1021286" y="302101"/>
                </a:cubicBezTo>
                <a:cubicBezTo>
                  <a:pt x="1037888" y="289439"/>
                  <a:pt x="1056332" y="279101"/>
                  <a:pt x="1077606" y="275304"/>
                </a:cubicBezTo>
                <a:cubicBezTo>
                  <a:pt x="1100254" y="270989"/>
                  <a:pt x="1121515" y="274202"/>
                  <a:pt x="1135640" y="294358"/>
                </a:cubicBezTo>
                <a:cubicBezTo>
                  <a:pt x="1148677" y="313235"/>
                  <a:pt x="1138792" y="331215"/>
                  <a:pt x="1128862" y="347158"/>
                </a:cubicBezTo>
                <a:cubicBezTo>
                  <a:pt x="1102874" y="389690"/>
                  <a:pt x="1065772" y="423250"/>
                  <a:pt x="1028813" y="455910"/>
                </a:cubicBezTo>
                <a:cubicBezTo>
                  <a:pt x="952903" y="523310"/>
                  <a:pt x="875150" y="588387"/>
                  <a:pt x="800327" y="657068"/>
                </a:cubicBezTo>
                <a:cubicBezTo>
                  <a:pt x="723748" y="727499"/>
                  <a:pt x="649105" y="800822"/>
                  <a:pt x="576118" y="875332"/>
                </a:cubicBezTo>
                <a:cubicBezTo>
                  <a:pt x="574363" y="877082"/>
                  <a:pt x="573031" y="879636"/>
                  <a:pt x="571369" y="881954"/>
                </a:cubicBezTo>
                <a:cubicBezTo>
                  <a:pt x="577380" y="884760"/>
                  <a:pt x="580135" y="880218"/>
                  <a:pt x="583741" y="877289"/>
                </a:cubicBezTo>
                <a:cubicBezTo>
                  <a:pt x="661855" y="821496"/>
                  <a:pt x="737608" y="762006"/>
                  <a:pt x="826112" y="723190"/>
                </a:cubicBezTo>
                <a:cubicBezTo>
                  <a:pt x="875127" y="701683"/>
                  <a:pt x="925635" y="692779"/>
                  <a:pt x="977646" y="716038"/>
                </a:cubicBezTo>
                <a:cubicBezTo>
                  <a:pt x="994351" y="723505"/>
                  <a:pt x="1007402" y="735371"/>
                  <a:pt x="1017891" y="749411"/>
                </a:cubicBezTo>
                <a:cubicBezTo>
                  <a:pt x="1024269" y="757996"/>
                  <a:pt x="1027330" y="767711"/>
                  <a:pt x="1013203" y="774126"/>
                </a:cubicBezTo>
                <a:cubicBezTo>
                  <a:pt x="910242" y="819120"/>
                  <a:pt x="827071" y="893848"/>
                  <a:pt x="737147" y="957718"/>
                </a:cubicBezTo>
                <a:cubicBezTo>
                  <a:pt x="657989" y="1014265"/>
                  <a:pt x="575670" y="1064033"/>
                  <a:pt x="480939" y="1089859"/>
                </a:cubicBezTo>
                <a:cubicBezTo>
                  <a:pt x="452792" y="1096249"/>
                  <a:pt x="424977" y="1102874"/>
                  <a:pt x="396830" y="1109264"/>
                </a:cubicBezTo>
                <a:cubicBezTo>
                  <a:pt x="360349" y="1114689"/>
                  <a:pt x="323300" y="1120209"/>
                  <a:pt x="287055" y="1125305"/>
                </a:cubicBezTo>
                <a:cubicBezTo>
                  <a:pt x="278527" y="1126710"/>
                  <a:pt x="269618" y="1129345"/>
                  <a:pt x="261671" y="1123646"/>
                </a:cubicBezTo>
                <a:cubicBezTo>
                  <a:pt x="177876" y="974811"/>
                  <a:pt x="93751" y="825738"/>
                  <a:pt x="10194" y="676571"/>
                </a:cubicBezTo>
                <a:cubicBezTo>
                  <a:pt x="7127" y="670360"/>
                  <a:pt x="3398" y="663675"/>
                  <a:pt x="0" y="657227"/>
                </a:cubicBezTo>
                <a:cubicBezTo>
                  <a:pt x="79818" y="551515"/>
                  <a:pt x="158074" y="445186"/>
                  <a:pt x="241867" y="342324"/>
                </a:cubicBezTo>
                <a:cubicBezTo>
                  <a:pt x="320578" y="245846"/>
                  <a:pt x="397778" y="147282"/>
                  <a:pt x="494032" y="66894"/>
                </a:cubicBezTo>
                <a:cubicBezTo>
                  <a:pt x="524537" y="41137"/>
                  <a:pt x="557640" y="18749"/>
                  <a:pt x="596077" y="5700"/>
                </a:cubicBezTo>
                <a:cubicBezTo>
                  <a:pt x="605745" y="2355"/>
                  <a:pt x="615472" y="-196"/>
                  <a:pt x="624850" y="11"/>
                </a:cubicBezTo>
                <a:close/>
              </a:path>
            </a:pathLst>
          </a:custGeom>
          <a:solidFill>
            <a:srgbClr val="FCD9C1"/>
          </a:solidFill>
          <a:ln w="2539" cap="flat">
            <a:noFill/>
            <a:prstDash val="solid"/>
            <a:miter/>
          </a:ln>
        </p:spPr>
        <p:txBody>
          <a:bodyPr lIns="68574" tIns="34289" rIns="68574" bIns="34289" rtlCol="0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69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62" name="Freeform: Shape 140">
            <a:extLst>
              <a:ext uri="{FF2B5EF4-FFF2-40B4-BE49-F238E27FC236}">
                <a16:creationId xmlns:a16="http://schemas.microsoft.com/office/drawing/2014/main" id="{511BB1CD-2F32-4E4D-9C15-40D12B7E72BE}"/>
              </a:ext>
            </a:extLst>
          </p:cNvPr>
          <p:cNvSpPr/>
          <p:nvPr/>
        </p:nvSpPr>
        <p:spPr>
          <a:xfrm rot="21479217" flipH="1">
            <a:off x="1452805" y="4517971"/>
            <a:ext cx="755126" cy="636505"/>
          </a:xfrm>
          <a:custGeom>
            <a:avLst/>
            <a:gdLst>
              <a:gd name="connsiteX0" fmla="*/ 447868 w 1006835"/>
              <a:gd name="connsiteY0" fmla="*/ 72 h 848673"/>
              <a:gd name="connsiteX1" fmla="*/ 431875 w 1006835"/>
              <a:gd name="connsiteY1" fmla="*/ 14129 h 848673"/>
              <a:gd name="connsiteX2" fmla="*/ 357313 w 1006835"/>
              <a:gd name="connsiteY2" fmla="*/ 158774 h 848673"/>
              <a:gd name="connsiteX3" fmla="*/ 216335 w 1006835"/>
              <a:gd name="connsiteY3" fmla="*/ 429727 h 848673"/>
              <a:gd name="connsiteX4" fmla="*/ 58246 w 1006835"/>
              <a:gd name="connsiteY4" fmla="*/ 736943 h 848673"/>
              <a:gd name="connsiteX5" fmla="*/ 0 w 1006835"/>
              <a:gd name="connsiteY5" fmla="*/ 848673 h 848673"/>
              <a:gd name="connsiteX6" fmla="*/ 746679 w 1006835"/>
              <a:gd name="connsiteY6" fmla="*/ 822428 h 848673"/>
              <a:gd name="connsiteX7" fmla="*/ 818137 w 1006835"/>
              <a:gd name="connsiteY7" fmla="*/ 670937 h 848673"/>
              <a:gd name="connsiteX8" fmla="*/ 1002304 w 1006835"/>
              <a:gd name="connsiteY8" fmla="*/ 282230 h 848673"/>
              <a:gd name="connsiteX9" fmla="*/ 993340 w 1006835"/>
              <a:gd name="connsiteY9" fmla="*/ 255339 h 848673"/>
              <a:gd name="connsiteX10" fmla="*/ 474251 w 1006835"/>
              <a:gd name="connsiteY10" fmla="*/ 9240 h 848673"/>
              <a:gd name="connsiteX11" fmla="*/ 447868 w 1006835"/>
              <a:gd name="connsiteY11" fmla="*/ 72 h 848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006835" h="848673">
                <a:moveTo>
                  <a:pt x="447868" y="72"/>
                </a:moveTo>
                <a:cubicBezTo>
                  <a:pt x="442470" y="683"/>
                  <a:pt x="438803" y="5165"/>
                  <a:pt x="431875" y="14129"/>
                </a:cubicBezTo>
                <a:cubicBezTo>
                  <a:pt x="407836" y="62616"/>
                  <a:pt x="382575" y="110695"/>
                  <a:pt x="357313" y="158774"/>
                </a:cubicBezTo>
                <a:cubicBezTo>
                  <a:pt x="310050" y="248820"/>
                  <a:pt x="261970" y="338866"/>
                  <a:pt x="216335" y="429727"/>
                </a:cubicBezTo>
                <a:cubicBezTo>
                  <a:pt x="164590" y="532812"/>
                  <a:pt x="108362" y="633043"/>
                  <a:pt x="58246" y="736943"/>
                </a:cubicBezTo>
                <a:lnTo>
                  <a:pt x="0" y="848673"/>
                </a:lnTo>
                <a:lnTo>
                  <a:pt x="746679" y="822428"/>
                </a:lnTo>
                <a:lnTo>
                  <a:pt x="818137" y="670937"/>
                </a:lnTo>
                <a:cubicBezTo>
                  <a:pt x="879254" y="541368"/>
                  <a:pt x="940372" y="411799"/>
                  <a:pt x="1002304" y="282230"/>
                </a:cubicBezTo>
                <a:cubicBezTo>
                  <a:pt x="1009231" y="268377"/>
                  <a:pt x="1009638" y="260636"/>
                  <a:pt x="993340" y="255339"/>
                </a:cubicBezTo>
                <a:lnTo>
                  <a:pt x="474251" y="9240"/>
                </a:lnTo>
                <a:cubicBezTo>
                  <a:pt x="460397" y="2721"/>
                  <a:pt x="453267" y="-539"/>
                  <a:pt x="447868" y="72"/>
                </a:cubicBezTo>
                <a:close/>
              </a:path>
            </a:pathLst>
          </a:custGeom>
          <a:solidFill>
            <a:sysClr val="window" lastClr="FFFFFF"/>
          </a:solidFill>
          <a:ln w="4251" cap="flat">
            <a:noFill/>
            <a:prstDash val="solid"/>
            <a:miter/>
          </a:ln>
        </p:spPr>
        <p:txBody>
          <a:bodyPr wrap="square" lIns="68574" tIns="34289" rIns="68574" bIns="34289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69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63" name="Group 60">
            <a:extLst>
              <a:ext uri="{FF2B5EF4-FFF2-40B4-BE49-F238E27FC236}">
                <a16:creationId xmlns:a16="http://schemas.microsoft.com/office/drawing/2014/main" id="{BE5CC3B5-519D-4F28-9C44-0B0821CB02CB}"/>
              </a:ext>
            </a:extLst>
          </p:cNvPr>
          <p:cNvGrpSpPr/>
          <p:nvPr/>
        </p:nvGrpSpPr>
        <p:grpSpPr>
          <a:xfrm flipH="1">
            <a:off x="6263017" y="2883150"/>
            <a:ext cx="681374" cy="708592"/>
            <a:chOff x="3160515" y="4567864"/>
            <a:chExt cx="908498" cy="944789"/>
          </a:xfrm>
        </p:grpSpPr>
        <p:sp>
          <p:nvSpPr>
            <p:cNvPr id="64" name="Freeform: Shape 61">
              <a:extLst>
                <a:ext uri="{FF2B5EF4-FFF2-40B4-BE49-F238E27FC236}">
                  <a16:creationId xmlns:a16="http://schemas.microsoft.com/office/drawing/2014/main" id="{5D64758F-E666-46CD-96F8-039E4AE1D19C}"/>
                </a:ext>
              </a:extLst>
            </p:cNvPr>
            <p:cNvSpPr/>
            <p:nvPr/>
          </p:nvSpPr>
          <p:spPr>
            <a:xfrm>
              <a:off x="3160515" y="4567864"/>
              <a:ext cx="908498" cy="944789"/>
            </a:xfrm>
            <a:custGeom>
              <a:avLst/>
              <a:gdLst>
                <a:gd name="connsiteX0" fmla="*/ 145130 w 949555"/>
                <a:gd name="connsiteY0" fmla="*/ 136100 h 987486"/>
                <a:gd name="connsiteX1" fmla="*/ 394259 w 949555"/>
                <a:gd name="connsiteY1" fmla="*/ 7490 h 987486"/>
                <a:gd name="connsiteX2" fmla="*/ 935955 w 949555"/>
                <a:gd name="connsiteY2" fmla="*/ 359252 h 987486"/>
                <a:gd name="connsiteX3" fmla="*/ 706416 w 949555"/>
                <a:gd name="connsiteY3" fmla="*/ 882210 h 987486"/>
                <a:gd name="connsiteX4" fmla="*/ 688530 w 949555"/>
                <a:gd name="connsiteY4" fmla="*/ 893282 h 987486"/>
                <a:gd name="connsiteX5" fmla="*/ 658293 w 949555"/>
                <a:gd name="connsiteY5" fmla="*/ 912446 h 987486"/>
                <a:gd name="connsiteX6" fmla="*/ 274166 w 949555"/>
                <a:gd name="connsiteY6" fmla="*/ 900948 h 987486"/>
                <a:gd name="connsiteX7" fmla="*/ 230728 w 949555"/>
                <a:gd name="connsiteY7" fmla="*/ 878377 h 987486"/>
                <a:gd name="connsiteX8" fmla="*/ 196659 w 949555"/>
                <a:gd name="connsiteY8" fmla="*/ 883488 h 987486"/>
                <a:gd name="connsiteX9" fmla="*/ 143000 w 949555"/>
                <a:gd name="connsiteY9" fmla="*/ 940127 h 987486"/>
                <a:gd name="connsiteX10" fmla="*/ 115319 w 949555"/>
                <a:gd name="connsiteY10" fmla="*/ 971215 h 987486"/>
                <a:gd name="connsiteX11" fmla="*/ 75288 w 949555"/>
                <a:gd name="connsiteY11" fmla="*/ 974622 h 987486"/>
                <a:gd name="connsiteX12" fmla="*/ 4169 w 949555"/>
                <a:gd name="connsiteY12" fmla="*/ 919260 h 987486"/>
                <a:gd name="connsiteX13" fmla="*/ 9280 w 949555"/>
                <a:gd name="connsiteY13" fmla="*/ 892857 h 987486"/>
                <a:gd name="connsiteX14" fmla="*/ 91045 w 949555"/>
                <a:gd name="connsiteY14" fmla="*/ 795334 h 987486"/>
                <a:gd name="connsiteX15" fmla="*/ 92323 w 949555"/>
                <a:gd name="connsiteY15" fmla="*/ 750619 h 987486"/>
                <a:gd name="connsiteX16" fmla="*/ 42923 w 949555"/>
                <a:gd name="connsiteY16" fmla="*/ 277060 h 987486"/>
                <a:gd name="connsiteX17" fmla="*/ 126392 w 949555"/>
                <a:gd name="connsiteY17" fmla="*/ 150153 h 987486"/>
                <a:gd name="connsiteX18" fmla="*/ 145130 w 949555"/>
                <a:gd name="connsiteY18" fmla="*/ 136100 h 987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949555" h="987486">
                  <a:moveTo>
                    <a:pt x="145130" y="136100"/>
                  </a:moveTo>
                  <a:cubicBezTo>
                    <a:pt x="216249" y="70091"/>
                    <a:pt x="298014" y="24950"/>
                    <a:pt x="394259" y="7490"/>
                  </a:cubicBezTo>
                  <a:cubicBezTo>
                    <a:pt x="640407" y="-36374"/>
                    <a:pt x="875909" y="116510"/>
                    <a:pt x="935955" y="359252"/>
                  </a:cubicBezTo>
                  <a:cubicBezTo>
                    <a:pt x="986633" y="564943"/>
                    <a:pt x="892518" y="779577"/>
                    <a:pt x="706416" y="882210"/>
                  </a:cubicBezTo>
                  <a:cubicBezTo>
                    <a:pt x="700454" y="885617"/>
                    <a:pt x="694492" y="889450"/>
                    <a:pt x="688530" y="893282"/>
                  </a:cubicBezTo>
                  <a:cubicBezTo>
                    <a:pt x="680864" y="903077"/>
                    <a:pt x="669366" y="908188"/>
                    <a:pt x="658293" y="912446"/>
                  </a:cubicBezTo>
                  <a:cubicBezTo>
                    <a:pt x="528831" y="962698"/>
                    <a:pt x="400221" y="959717"/>
                    <a:pt x="274166" y="900948"/>
                  </a:cubicBezTo>
                  <a:cubicBezTo>
                    <a:pt x="259261" y="894134"/>
                    <a:pt x="244356" y="887320"/>
                    <a:pt x="230728" y="878377"/>
                  </a:cubicBezTo>
                  <a:cubicBezTo>
                    <a:pt x="217100" y="869008"/>
                    <a:pt x="207731" y="869860"/>
                    <a:pt x="196659" y="883488"/>
                  </a:cubicBezTo>
                  <a:cubicBezTo>
                    <a:pt x="180050" y="903503"/>
                    <a:pt x="165997" y="926074"/>
                    <a:pt x="143000" y="940127"/>
                  </a:cubicBezTo>
                  <a:cubicBezTo>
                    <a:pt x="133631" y="950348"/>
                    <a:pt x="124262" y="960569"/>
                    <a:pt x="115319" y="971215"/>
                  </a:cubicBezTo>
                  <a:cubicBezTo>
                    <a:pt x="97007" y="992082"/>
                    <a:pt x="97433" y="992508"/>
                    <a:pt x="75288" y="974622"/>
                  </a:cubicBezTo>
                  <a:cubicBezTo>
                    <a:pt x="46330" y="963124"/>
                    <a:pt x="25888" y="940127"/>
                    <a:pt x="4169" y="919260"/>
                  </a:cubicBezTo>
                  <a:cubicBezTo>
                    <a:pt x="-5200" y="910743"/>
                    <a:pt x="3318" y="900522"/>
                    <a:pt x="9280" y="892857"/>
                  </a:cubicBezTo>
                  <a:cubicBezTo>
                    <a:pt x="35683" y="859639"/>
                    <a:pt x="64216" y="827700"/>
                    <a:pt x="91045" y="795334"/>
                  </a:cubicBezTo>
                  <a:cubicBezTo>
                    <a:pt x="108931" y="773615"/>
                    <a:pt x="108506" y="774467"/>
                    <a:pt x="92323" y="750619"/>
                  </a:cubicBezTo>
                  <a:cubicBezTo>
                    <a:pt x="-10310" y="601993"/>
                    <a:pt x="-27770" y="443998"/>
                    <a:pt x="42923" y="277060"/>
                  </a:cubicBezTo>
                  <a:cubicBezTo>
                    <a:pt x="62938" y="229790"/>
                    <a:pt x="89768" y="186777"/>
                    <a:pt x="126392" y="150153"/>
                  </a:cubicBezTo>
                  <a:cubicBezTo>
                    <a:pt x="132354" y="144617"/>
                    <a:pt x="137038" y="138229"/>
                    <a:pt x="145130" y="136100"/>
                  </a:cubicBezTo>
                  <a:close/>
                </a:path>
              </a:pathLst>
            </a:custGeom>
            <a:solidFill>
              <a:srgbClr val="FDFDFD"/>
            </a:solidFill>
            <a:ln w="42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Freeform: Shape 64">
              <a:extLst>
                <a:ext uri="{FF2B5EF4-FFF2-40B4-BE49-F238E27FC236}">
                  <a16:creationId xmlns:a16="http://schemas.microsoft.com/office/drawing/2014/main" id="{55B6097A-EBB3-4164-99AA-2E9CEA44930B}"/>
                </a:ext>
              </a:extLst>
            </p:cNvPr>
            <p:cNvSpPr/>
            <p:nvPr/>
          </p:nvSpPr>
          <p:spPr>
            <a:xfrm>
              <a:off x="3241906" y="4642259"/>
              <a:ext cx="752250" cy="752255"/>
            </a:xfrm>
            <a:custGeom>
              <a:avLst/>
              <a:gdLst>
                <a:gd name="connsiteX0" fmla="*/ 395213 w 786246"/>
                <a:gd name="connsiteY0" fmla="*/ 0 h 786251"/>
                <a:gd name="connsiteX1" fmla="*/ 786154 w 786246"/>
                <a:gd name="connsiteY1" fmla="*/ 400310 h 786251"/>
                <a:gd name="connsiteX2" fmla="*/ 385418 w 786246"/>
                <a:gd name="connsiteY2" fmla="*/ 786141 h 786251"/>
                <a:gd name="connsiteX3" fmla="*/ 13 w 786246"/>
                <a:gd name="connsiteY3" fmla="*/ 391793 h 786251"/>
                <a:gd name="connsiteX4" fmla="*/ 395213 w 786246"/>
                <a:gd name="connsiteY4" fmla="*/ 0 h 7862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86246" h="786251">
                  <a:moveTo>
                    <a:pt x="395213" y="0"/>
                  </a:moveTo>
                  <a:cubicBezTo>
                    <a:pt x="617087" y="4685"/>
                    <a:pt x="790839" y="182269"/>
                    <a:pt x="786154" y="400310"/>
                  </a:cubicBezTo>
                  <a:cubicBezTo>
                    <a:pt x="781470" y="617926"/>
                    <a:pt x="602182" y="791251"/>
                    <a:pt x="385418" y="786141"/>
                  </a:cubicBezTo>
                  <a:cubicBezTo>
                    <a:pt x="163970" y="781031"/>
                    <a:pt x="-1690" y="604298"/>
                    <a:pt x="13" y="391793"/>
                  </a:cubicBezTo>
                  <a:cubicBezTo>
                    <a:pt x="2568" y="162253"/>
                    <a:pt x="182282" y="1703"/>
                    <a:pt x="395213" y="0"/>
                  </a:cubicBezTo>
                  <a:close/>
                </a:path>
              </a:pathLst>
            </a:custGeom>
            <a:solidFill>
              <a:srgbClr val="A5A5A5">
                <a:lumMod val="50000"/>
              </a:srgbClr>
            </a:solidFill>
            <a:ln w="42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66" name="Freeform: Shape 65">
            <a:extLst>
              <a:ext uri="{FF2B5EF4-FFF2-40B4-BE49-F238E27FC236}">
                <a16:creationId xmlns:a16="http://schemas.microsoft.com/office/drawing/2014/main" id="{AAE43EE4-3B5B-47B9-80A7-9049E3057219}"/>
              </a:ext>
            </a:extLst>
          </p:cNvPr>
          <p:cNvSpPr>
            <a:spLocks noChangeAspect="1"/>
          </p:cNvSpPr>
          <p:nvPr/>
        </p:nvSpPr>
        <p:spPr>
          <a:xfrm rot="21005696">
            <a:off x="5868460" y="4211392"/>
            <a:ext cx="381198" cy="607109"/>
          </a:xfrm>
          <a:custGeom>
            <a:avLst/>
            <a:gdLst>
              <a:gd name="connsiteX0" fmla="*/ 535055 w 1065905"/>
              <a:gd name="connsiteY0" fmla="*/ 156808 h 1697595"/>
              <a:gd name="connsiteX1" fmla="*/ 623457 w 1065905"/>
              <a:gd name="connsiteY1" fmla="*/ 310223 h 1697595"/>
              <a:gd name="connsiteX2" fmla="*/ 535055 w 1065905"/>
              <a:gd name="connsiteY2" fmla="*/ 463638 h 1697595"/>
              <a:gd name="connsiteX3" fmla="*/ 446652 w 1065905"/>
              <a:gd name="connsiteY3" fmla="*/ 310223 h 1697595"/>
              <a:gd name="connsiteX4" fmla="*/ 535055 w 1065905"/>
              <a:gd name="connsiteY4" fmla="*/ 156808 h 1697595"/>
              <a:gd name="connsiteX5" fmla="*/ 411386 w 1065905"/>
              <a:gd name="connsiteY5" fmla="*/ 0 h 1697595"/>
              <a:gd name="connsiteX6" fmla="*/ 411386 w 1065905"/>
              <a:gd name="connsiteY6" fmla="*/ 615052 h 1697595"/>
              <a:gd name="connsiteX7" fmla="*/ 488157 w 1065905"/>
              <a:gd name="connsiteY7" fmla="*/ 716376 h 1697595"/>
              <a:gd name="connsiteX8" fmla="*/ 488157 w 1065905"/>
              <a:gd name="connsiteY8" fmla="*/ 931518 h 1697595"/>
              <a:gd name="connsiteX9" fmla="*/ 534818 w 1065905"/>
              <a:gd name="connsiteY9" fmla="*/ 978179 h 1697595"/>
              <a:gd name="connsiteX10" fmla="*/ 581479 w 1065905"/>
              <a:gd name="connsiteY10" fmla="*/ 931518 h 1697595"/>
              <a:gd name="connsiteX11" fmla="*/ 581479 w 1065905"/>
              <a:gd name="connsiteY11" fmla="*/ 716523 h 1697595"/>
              <a:gd name="connsiteX12" fmla="*/ 658724 w 1065905"/>
              <a:gd name="connsiteY12" fmla="*/ 615052 h 1697595"/>
              <a:gd name="connsiteX13" fmla="*/ 658724 w 1065905"/>
              <a:gd name="connsiteY13" fmla="*/ 641 h 1697595"/>
              <a:gd name="connsiteX14" fmla="*/ 1065904 w 1065905"/>
              <a:gd name="connsiteY14" fmla="*/ 465924 h 1697595"/>
              <a:gd name="connsiteX15" fmla="*/ 1065904 w 1065905"/>
              <a:gd name="connsiteY15" fmla="*/ 760441 h 1697595"/>
              <a:gd name="connsiteX16" fmla="*/ 1065905 w 1065905"/>
              <a:gd name="connsiteY16" fmla="*/ 760441 h 1697595"/>
              <a:gd name="connsiteX17" fmla="*/ 1065905 w 1065905"/>
              <a:gd name="connsiteY17" fmla="*/ 1229018 h 1697595"/>
              <a:gd name="connsiteX18" fmla="*/ 597327 w 1065905"/>
              <a:gd name="connsiteY18" fmla="*/ 1697595 h 1697595"/>
              <a:gd name="connsiteX19" fmla="*/ 468579 w 1065905"/>
              <a:gd name="connsiteY19" fmla="*/ 1697595 h 1697595"/>
              <a:gd name="connsiteX20" fmla="*/ 1 w 1065905"/>
              <a:gd name="connsiteY20" fmla="*/ 1229018 h 1697595"/>
              <a:gd name="connsiteX21" fmla="*/ 1 w 1065905"/>
              <a:gd name="connsiteY21" fmla="*/ 767827 h 1697595"/>
              <a:gd name="connsiteX22" fmla="*/ 0 w 1065905"/>
              <a:gd name="connsiteY22" fmla="*/ 767827 h 1697595"/>
              <a:gd name="connsiteX23" fmla="*/ 0 w 1065905"/>
              <a:gd name="connsiteY23" fmla="*/ 465924 h 1697595"/>
              <a:gd name="connsiteX24" fmla="*/ 411386 w 1065905"/>
              <a:gd name="connsiteY24" fmla="*/ 0 h 16975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1065905" h="1697595">
                <a:moveTo>
                  <a:pt x="535055" y="156808"/>
                </a:moveTo>
                <a:cubicBezTo>
                  <a:pt x="583878" y="156808"/>
                  <a:pt x="623457" y="225494"/>
                  <a:pt x="623457" y="310223"/>
                </a:cubicBezTo>
                <a:cubicBezTo>
                  <a:pt x="623457" y="394952"/>
                  <a:pt x="583878" y="463638"/>
                  <a:pt x="535055" y="463638"/>
                </a:cubicBezTo>
                <a:cubicBezTo>
                  <a:pt x="486231" y="463638"/>
                  <a:pt x="446652" y="394952"/>
                  <a:pt x="446652" y="310223"/>
                </a:cubicBezTo>
                <a:cubicBezTo>
                  <a:pt x="446652" y="225494"/>
                  <a:pt x="486231" y="156808"/>
                  <a:pt x="535055" y="156808"/>
                </a:cubicBezTo>
                <a:close/>
                <a:moveTo>
                  <a:pt x="411386" y="0"/>
                </a:moveTo>
                <a:lnTo>
                  <a:pt x="411386" y="615052"/>
                </a:lnTo>
                <a:cubicBezTo>
                  <a:pt x="411386" y="663385"/>
                  <a:pt x="443769" y="704154"/>
                  <a:pt x="488157" y="716376"/>
                </a:cubicBezTo>
                <a:cubicBezTo>
                  <a:pt x="488157" y="788090"/>
                  <a:pt x="488157" y="859804"/>
                  <a:pt x="488157" y="931518"/>
                </a:cubicBezTo>
                <a:cubicBezTo>
                  <a:pt x="488157" y="957288"/>
                  <a:pt x="509048" y="978179"/>
                  <a:pt x="534818" y="978179"/>
                </a:cubicBezTo>
                <a:cubicBezTo>
                  <a:pt x="560588" y="978179"/>
                  <a:pt x="581479" y="957288"/>
                  <a:pt x="581479" y="931518"/>
                </a:cubicBezTo>
                <a:lnTo>
                  <a:pt x="581479" y="716523"/>
                </a:lnTo>
                <a:cubicBezTo>
                  <a:pt x="626107" y="704448"/>
                  <a:pt x="658724" y="663559"/>
                  <a:pt x="658724" y="615052"/>
                </a:cubicBezTo>
                <a:lnTo>
                  <a:pt x="658724" y="641"/>
                </a:lnTo>
                <a:cubicBezTo>
                  <a:pt x="888628" y="30848"/>
                  <a:pt x="1065904" y="227684"/>
                  <a:pt x="1065904" y="465924"/>
                </a:cubicBezTo>
                <a:lnTo>
                  <a:pt x="1065904" y="760441"/>
                </a:lnTo>
                <a:lnTo>
                  <a:pt x="1065905" y="760441"/>
                </a:lnTo>
                <a:lnTo>
                  <a:pt x="1065905" y="1229018"/>
                </a:lnTo>
                <a:cubicBezTo>
                  <a:pt x="1065905" y="1487806"/>
                  <a:pt x="856115" y="1697595"/>
                  <a:pt x="597327" y="1697595"/>
                </a:cubicBezTo>
                <a:lnTo>
                  <a:pt x="468579" y="1697595"/>
                </a:lnTo>
                <a:cubicBezTo>
                  <a:pt x="209790" y="1697595"/>
                  <a:pt x="1" y="1487806"/>
                  <a:pt x="1" y="1229018"/>
                </a:cubicBezTo>
                <a:lnTo>
                  <a:pt x="1" y="767827"/>
                </a:lnTo>
                <a:lnTo>
                  <a:pt x="0" y="767827"/>
                </a:lnTo>
                <a:lnTo>
                  <a:pt x="0" y="465924"/>
                </a:lnTo>
                <a:cubicBezTo>
                  <a:pt x="0" y="226227"/>
                  <a:pt x="179451" y="28442"/>
                  <a:pt x="411386" y="0"/>
                </a:cubicBezTo>
                <a:close/>
              </a:path>
            </a:pathLst>
          </a:custGeom>
          <a:solidFill>
            <a:sysClr val="window" lastClr="FFFFFF">
              <a:lumMod val="9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wrap="square" lIns="68574" tIns="34289" rIns="68574" bIns="34289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069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34" charset="-127"/>
              <a:cs typeface="+mn-cs"/>
            </a:endParaRPr>
          </a:p>
        </p:txBody>
      </p:sp>
      <p:grpSp>
        <p:nvGrpSpPr>
          <p:cNvPr id="67" name="Group 66">
            <a:extLst>
              <a:ext uri="{FF2B5EF4-FFF2-40B4-BE49-F238E27FC236}">
                <a16:creationId xmlns:a16="http://schemas.microsoft.com/office/drawing/2014/main" id="{25ECCB29-99BE-430D-A948-6A665BE412FB}"/>
              </a:ext>
            </a:extLst>
          </p:cNvPr>
          <p:cNvGrpSpPr/>
          <p:nvPr/>
        </p:nvGrpSpPr>
        <p:grpSpPr>
          <a:xfrm rot="7200000">
            <a:off x="6061733" y="3187484"/>
            <a:ext cx="227921" cy="1120854"/>
            <a:chOff x="9909547" y="3622831"/>
            <a:chExt cx="303895" cy="1494472"/>
          </a:xfrm>
        </p:grpSpPr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17CCEB5B-13F1-452B-83B1-6339CF8AF326}"/>
                </a:ext>
              </a:extLst>
            </p:cNvPr>
            <p:cNvSpPr/>
            <p:nvPr/>
          </p:nvSpPr>
          <p:spPr>
            <a:xfrm>
              <a:off x="9909547" y="3622831"/>
              <a:ext cx="303895" cy="1494472"/>
            </a:xfrm>
            <a:custGeom>
              <a:avLst/>
              <a:gdLst>
                <a:gd name="connsiteX0" fmla="*/ 251008 w 303895"/>
                <a:gd name="connsiteY0" fmla="*/ 64770 h 1494472"/>
                <a:gd name="connsiteX1" fmla="*/ 152900 w 303895"/>
                <a:gd name="connsiteY1" fmla="*/ 0 h 1494472"/>
                <a:gd name="connsiteX2" fmla="*/ 151948 w 303895"/>
                <a:gd name="connsiteY2" fmla="*/ 0 h 1494472"/>
                <a:gd name="connsiteX3" fmla="*/ 150995 w 303895"/>
                <a:gd name="connsiteY3" fmla="*/ 0 h 1494472"/>
                <a:gd name="connsiteX4" fmla="*/ 52888 w 303895"/>
                <a:gd name="connsiteY4" fmla="*/ 64770 h 1494472"/>
                <a:gd name="connsiteX5" fmla="*/ 8120 w 303895"/>
                <a:gd name="connsiteY5" fmla="*/ 495300 h 1494472"/>
                <a:gd name="connsiteX6" fmla="*/ 30980 w 303895"/>
                <a:gd name="connsiteY6" fmla="*/ 645795 h 1494472"/>
                <a:gd name="connsiteX7" fmla="*/ 92893 w 303895"/>
                <a:gd name="connsiteY7" fmla="*/ 1082040 h 1494472"/>
                <a:gd name="connsiteX8" fmla="*/ 110990 w 303895"/>
                <a:gd name="connsiteY8" fmla="*/ 1440180 h 1494472"/>
                <a:gd name="connsiteX9" fmla="*/ 148138 w 303895"/>
                <a:gd name="connsiteY9" fmla="*/ 1494473 h 1494472"/>
                <a:gd name="connsiteX10" fmla="*/ 151948 w 303895"/>
                <a:gd name="connsiteY10" fmla="*/ 1494473 h 1494472"/>
                <a:gd name="connsiteX11" fmla="*/ 155758 w 303895"/>
                <a:gd name="connsiteY11" fmla="*/ 1494473 h 1494472"/>
                <a:gd name="connsiteX12" fmla="*/ 192905 w 303895"/>
                <a:gd name="connsiteY12" fmla="*/ 1440180 h 1494472"/>
                <a:gd name="connsiteX13" fmla="*/ 211003 w 303895"/>
                <a:gd name="connsiteY13" fmla="*/ 1082040 h 1494472"/>
                <a:gd name="connsiteX14" fmla="*/ 272915 w 303895"/>
                <a:gd name="connsiteY14" fmla="*/ 645795 h 1494472"/>
                <a:gd name="connsiteX15" fmla="*/ 295775 w 303895"/>
                <a:gd name="connsiteY15" fmla="*/ 495300 h 1494472"/>
                <a:gd name="connsiteX16" fmla="*/ 251008 w 303895"/>
                <a:gd name="connsiteY16" fmla="*/ 64770 h 149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3895" h="1494472">
                  <a:moveTo>
                    <a:pt x="251008" y="64770"/>
                  </a:moveTo>
                  <a:cubicBezTo>
                    <a:pt x="234815" y="19050"/>
                    <a:pt x="203383" y="0"/>
                    <a:pt x="152900" y="0"/>
                  </a:cubicBezTo>
                  <a:cubicBezTo>
                    <a:pt x="152900" y="0"/>
                    <a:pt x="152900" y="0"/>
                    <a:pt x="151948" y="0"/>
                  </a:cubicBezTo>
                  <a:cubicBezTo>
                    <a:pt x="150995" y="0"/>
                    <a:pt x="151948" y="0"/>
                    <a:pt x="150995" y="0"/>
                  </a:cubicBezTo>
                  <a:cubicBezTo>
                    <a:pt x="101465" y="0"/>
                    <a:pt x="69080" y="19050"/>
                    <a:pt x="52888" y="64770"/>
                  </a:cubicBezTo>
                  <a:cubicBezTo>
                    <a:pt x="3358" y="205740"/>
                    <a:pt x="-10930" y="349568"/>
                    <a:pt x="8120" y="495300"/>
                  </a:cubicBezTo>
                  <a:cubicBezTo>
                    <a:pt x="14788" y="545783"/>
                    <a:pt x="23360" y="595313"/>
                    <a:pt x="30980" y="645795"/>
                  </a:cubicBezTo>
                  <a:cubicBezTo>
                    <a:pt x="30028" y="647700"/>
                    <a:pt x="73843" y="939165"/>
                    <a:pt x="92893" y="1082040"/>
                  </a:cubicBezTo>
                  <a:cubicBezTo>
                    <a:pt x="108133" y="1196340"/>
                    <a:pt x="110990" y="1433513"/>
                    <a:pt x="110990" y="1440180"/>
                  </a:cubicBezTo>
                  <a:cubicBezTo>
                    <a:pt x="110990" y="1462088"/>
                    <a:pt x="123373" y="1493520"/>
                    <a:pt x="148138" y="1494473"/>
                  </a:cubicBezTo>
                  <a:cubicBezTo>
                    <a:pt x="150043" y="1494473"/>
                    <a:pt x="150995" y="1494473"/>
                    <a:pt x="151948" y="1494473"/>
                  </a:cubicBezTo>
                  <a:cubicBezTo>
                    <a:pt x="152900" y="1494473"/>
                    <a:pt x="154805" y="1494473"/>
                    <a:pt x="155758" y="1494473"/>
                  </a:cubicBezTo>
                  <a:cubicBezTo>
                    <a:pt x="180523" y="1493520"/>
                    <a:pt x="192905" y="1462088"/>
                    <a:pt x="192905" y="1440180"/>
                  </a:cubicBezTo>
                  <a:cubicBezTo>
                    <a:pt x="192905" y="1433513"/>
                    <a:pt x="195763" y="1196340"/>
                    <a:pt x="211003" y="1082040"/>
                  </a:cubicBezTo>
                  <a:cubicBezTo>
                    <a:pt x="230053" y="939165"/>
                    <a:pt x="272915" y="648653"/>
                    <a:pt x="272915" y="645795"/>
                  </a:cubicBezTo>
                  <a:cubicBezTo>
                    <a:pt x="280535" y="595313"/>
                    <a:pt x="289108" y="545783"/>
                    <a:pt x="295775" y="495300"/>
                  </a:cubicBezTo>
                  <a:cubicBezTo>
                    <a:pt x="314825" y="349568"/>
                    <a:pt x="300538" y="205740"/>
                    <a:pt x="251008" y="64770"/>
                  </a:cubicBezTo>
                  <a:close/>
                </a:path>
              </a:pathLst>
            </a:custGeom>
            <a:solidFill>
              <a:srgbClr val="5B9BD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69" name="Freeform: Shape 68">
              <a:extLst>
                <a:ext uri="{FF2B5EF4-FFF2-40B4-BE49-F238E27FC236}">
                  <a16:creationId xmlns:a16="http://schemas.microsoft.com/office/drawing/2014/main" id="{14AB714B-9580-4A0E-A1AB-301891F56A06}"/>
                </a:ext>
              </a:extLst>
            </p:cNvPr>
            <p:cNvSpPr/>
            <p:nvPr/>
          </p:nvSpPr>
          <p:spPr>
            <a:xfrm>
              <a:off x="9939575" y="3655216"/>
              <a:ext cx="245745" cy="760094"/>
            </a:xfrm>
            <a:custGeom>
              <a:avLst/>
              <a:gdLst>
                <a:gd name="connsiteX0" fmla="*/ 245745 w 245745"/>
                <a:gd name="connsiteY0" fmla="*/ 380048 h 760094"/>
                <a:gd name="connsiteX1" fmla="*/ 122873 w 245745"/>
                <a:gd name="connsiteY1" fmla="*/ 760095 h 760094"/>
                <a:gd name="connsiteX2" fmla="*/ 0 w 245745"/>
                <a:gd name="connsiteY2" fmla="*/ 380047 h 760094"/>
                <a:gd name="connsiteX3" fmla="*/ 122873 w 245745"/>
                <a:gd name="connsiteY3" fmla="*/ 0 h 760094"/>
                <a:gd name="connsiteX4" fmla="*/ 245745 w 245745"/>
                <a:gd name="connsiteY4" fmla="*/ 380048 h 760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745" h="760094">
                  <a:moveTo>
                    <a:pt x="245745" y="380048"/>
                  </a:moveTo>
                  <a:cubicBezTo>
                    <a:pt x="245745" y="589942"/>
                    <a:pt x="190733" y="760095"/>
                    <a:pt x="122873" y="760095"/>
                  </a:cubicBezTo>
                  <a:cubicBezTo>
                    <a:pt x="55012" y="760095"/>
                    <a:pt x="0" y="589942"/>
                    <a:pt x="0" y="380047"/>
                  </a:cubicBezTo>
                  <a:cubicBezTo>
                    <a:pt x="0" y="170153"/>
                    <a:pt x="55012" y="0"/>
                    <a:pt x="122873" y="0"/>
                  </a:cubicBezTo>
                  <a:cubicBezTo>
                    <a:pt x="190733" y="0"/>
                    <a:pt x="245745" y="170153"/>
                    <a:pt x="245745" y="380048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5C25179C-743F-477D-B769-98E747F29836}"/>
                </a:ext>
              </a:extLst>
            </p:cNvPr>
            <p:cNvSpPr/>
            <p:nvPr/>
          </p:nvSpPr>
          <p:spPr>
            <a:xfrm>
              <a:off x="9991010" y="3977161"/>
              <a:ext cx="136207" cy="288607"/>
            </a:xfrm>
            <a:custGeom>
              <a:avLst/>
              <a:gdLst>
                <a:gd name="connsiteX0" fmla="*/ 94298 w 136207"/>
                <a:gd name="connsiteY0" fmla="*/ 288608 h 288607"/>
                <a:gd name="connsiteX1" fmla="*/ 41910 w 136207"/>
                <a:gd name="connsiteY1" fmla="*/ 288608 h 288607"/>
                <a:gd name="connsiteX2" fmla="*/ 0 w 136207"/>
                <a:gd name="connsiteY2" fmla="*/ 246697 h 288607"/>
                <a:gd name="connsiteX3" fmla="*/ 0 w 136207"/>
                <a:gd name="connsiteY3" fmla="*/ 41910 h 288607"/>
                <a:gd name="connsiteX4" fmla="*/ 41910 w 136207"/>
                <a:gd name="connsiteY4" fmla="*/ 0 h 288607"/>
                <a:gd name="connsiteX5" fmla="*/ 94298 w 136207"/>
                <a:gd name="connsiteY5" fmla="*/ 0 h 288607"/>
                <a:gd name="connsiteX6" fmla="*/ 136207 w 136207"/>
                <a:gd name="connsiteY6" fmla="*/ 41910 h 288607"/>
                <a:gd name="connsiteX7" fmla="*/ 136207 w 136207"/>
                <a:gd name="connsiteY7" fmla="*/ 247650 h 288607"/>
                <a:gd name="connsiteX8" fmla="*/ 94298 w 136207"/>
                <a:gd name="connsiteY8" fmla="*/ 288608 h 288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207" h="288607">
                  <a:moveTo>
                    <a:pt x="94298" y="288608"/>
                  </a:moveTo>
                  <a:lnTo>
                    <a:pt x="41910" y="288608"/>
                  </a:lnTo>
                  <a:cubicBezTo>
                    <a:pt x="19050" y="288608"/>
                    <a:pt x="0" y="269558"/>
                    <a:pt x="0" y="246697"/>
                  </a:cubicBezTo>
                  <a:lnTo>
                    <a:pt x="0" y="41910"/>
                  </a:lnTo>
                  <a:cubicBezTo>
                    <a:pt x="0" y="19050"/>
                    <a:pt x="19050" y="0"/>
                    <a:pt x="41910" y="0"/>
                  </a:cubicBezTo>
                  <a:lnTo>
                    <a:pt x="94298" y="0"/>
                  </a:lnTo>
                  <a:cubicBezTo>
                    <a:pt x="117157" y="0"/>
                    <a:pt x="136207" y="19050"/>
                    <a:pt x="136207" y="41910"/>
                  </a:cubicBezTo>
                  <a:lnTo>
                    <a:pt x="136207" y="247650"/>
                  </a:lnTo>
                  <a:cubicBezTo>
                    <a:pt x="136207" y="270510"/>
                    <a:pt x="117157" y="288608"/>
                    <a:pt x="94298" y="288608"/>
                  </a:cubicBez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676FD76C-4F61-43C0-9728-43B3A74A72C7}"/>
                </a:ext>
              </a:extLst>
            </p:cNvPr>
            <p:cNvSpPr/>
            <p:nvPr/>
          </p:nvSpPr>
          <p:spPr>
            <a:xfrm>
              <a:off x="10010060" y="4003831"/>
              <a:ext cx="99060" cy="236220"/>
            </a:xfrm>
            <a:custGeom>
              <a:avLst/>
              <a:gdLst>
                <a:gd name="connsiteX0" fmla="*/ 72390 w 99060"/>
                <a:gd name="connsiteY0" fmla="*/ 236220 h 236220"/>
                <a:gd name="connsiteX1" fmla="*/ 26670 w 99060"/>
                <a:gd name="connsiteY1" fmla="*/ 236220 h 236220"/>
                <a:gd name="connsiteX2" fmla="*/ 0 w 99060"/>
                <a:gd name="connsiteY2" fmla="*/ 209550 h 236220"/>
                <a:gd name="connsiteX3" fmla="*/ 0 w 99060"/>
                <a:gd name="connsiteY3" fmla="*/ 26670 h 236220"/>
                <a:gd name="connsiteX4" fmla="*/ 26670 w 99060"/>
                <a:gd name="connsiteY4" fmla="*/ 0 h 236220"/>
                <a:gd name="connsiteX5" fmla="*/ 72390 w 99060"/>
                <a:gd name="connsiteY5" fmla="*/ 0 h 236220"/>
                <a:gd name="connsiteX6" fmla="*/ 99060 w 99060"/>
                <a:gd name="connsiteY6" fmla="*/ 26670 h 236220"/>
                <a:gd name="connsiteX7" fmla="*/ 99060 w 99060"/>
                <a:gd name="connsiteY7" fmla="*/ 209550 h 236220"/>
                <a:gd name="connsiteX8" fmla="*/ 72390 w 99060"/>
                <a:gd name="connsiteY8" fmla="*/ 236220 h 236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60" h="236220">
                  <a:moveTo>
                    <a:pt x="72390" y="236220"/>
                  </a:moveTo>
                  <a:lnTo>
                    <a:pt x="26670" y="236220"/>
                  </a:lnTo>
                  <a:cubicBezTo>
                    <a:pt x="11430" y="236220"/>
                    <a:pt x="0" y="223838"/>
                    <a:pt x="0" y="209550"/>
                  </a:cubicBezTo>
                  <a:lnTo>
                    <a:pt x="0" y="26670"/>
                  </a:lnTo>
                  <a:cubicBezTo>
                    <a:pt x="0" y="11430"/>
                    <a:pt x="12382" y="0"/>
                    <a:pt x="26670" y="0"/>
                  </a:cubicBezTo>
                  <a:lnTo>
                    <a:pt x="72390" y="0"/>
                  </a:lnTo>
                  <a:cubicBezTo>
                    <a:pt x="87630" y="0"/>
                    <a:pt x="99060" y="12382"/>
                    <a:pt x="99060" y="26670"/>
                  </a:cubicBezTo>
                  <a:lnTo>
                    <a:pt x="99060" y="209550"/>
                  </a:lnTo>
                  <a:cubicBezTo>
                    <a:pt x="99060" y="224790"/>
                    <a:pt x="86677" y="236220"/>
                    <a:pt x="72390" y="236220"/>
                  </a:cubicBezTo>
                  <a:close/>
                </a:path>
              </a:pathLst>
            </a:custGeom>
            <a:solidFill>
              <a:srgbClr val="E6E6E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Freeform: Shape 71">
              <a:extLst>
                <a:ext uri="{FF2B5EF4-FFF2-40B4-BE49-F238E27FC236}">
                  <a16:creationId xmlns:a16="http://schemas.microsoft.com/office/drawing/2014/main" id="{EACDC6DA-33D6-4057-BDDE-0A91666CF74F}"/>
                </a:ext>
              </a:extLst>
            </p:cNvPr>
            <p:cNvSpPr/>
            <p:nvPr/>
          </p:nvSpPr>
          <p:spPr>
            <a:xfrm>
              <a:off x="10009108" y="3809521"/>
              <a:ext cx="100964" cy="100965"/>
            </a:xfrm>
            <a:custGeom>
              <a:avLst/>
              <a:gdLst>
                <a:gd name="connsiteX0" fmla="*/ 100965 w 100964"/>
                <a:gd name="connsiteY0" fmla="*/ 50482 h 100965"/>
                <a:gd name="connsiteX1" fmla="*/ 50482 w 100964"/>
                <a:gd name="connsiteY1" fmla="*/ 100965 h 100965"/>
                <a:gd name="connsiteX2" fmla="*/ 0 w 100964"/>
                <a:gd name="connsiteY2" fmla="*/ 50482 h 100965"/>
                <a:gd name="connsiteX3" fmla="*/ 50482 w 100964"/>
                <a:gd name="connsiteY3" fmla="*/ 0 h 100965"/>
                <a:gd name="connsiteX4" fmla="*/ 100965 w 100964"/>
                <a:gd name="connsiteY4" fmla="*/ 50482 h 100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964" h="100965">
                  <a:moveTo>
                    <a:pt x="100965" y="50482"/>
                  </a:moveTo>
                  <a:cubicBezTo>
                    <a:pt x="100965" y="78363"/>
                    <a:pt x="78363" y="100965"/>
                    <a:pt x="50482" y="100965"/>
                  </a:cubicBezTo>
                  <a:cubicBezTo>
                    <a:pt x="22602" y="100965"/>
                    <a:pt x="0" y="78363"/>
                    <a:pt x="0" y="50482"/>
                  </a:cubicBezTo>
                  <a:cubicBezTo>
                    <a:pt x="0" y="22602"/>
                    <a:pt x="22602" y="0"/>
                    <a:pt x="50482" y="0"/>
                  </a:cubicBezTo>
                  <a:cubicBezTo>
                    <a:pt x="78363" y="0"/>
                    <a:pt x="100965" y="22602"/>
                    <a:pt x="100965" y="50482"/>
                  </a:cubicBezTo>
                  <a:close/>
                </a:path>
              </a:pathLst>
            </a:custGeom>
            <a:solidFill>
              <a:srgbClr val="18181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3" name="Freeform: Shape 72">
              <a:extLst>
                <a:ext uri="{FF2B5EF4-FFF2-40B4-BE49-F238E27FC236}">
                  <a16:creationId xmlns:a16="http://schemas.microsoft.com/office/drawing/2014/main" id="{DC24E929-C41E-43AE-953E-04298A9728DF}"/>
                </a:ext>
              </a:extLst>
            </p:cNvPr>
            <p:cNvSpPr/>
            <p:nvPr/>
          </p:nvSpPr>
          <p:spPr>
            <a:xfrm>
              <a:off x="10018633" y="3819046"/>
              <a:ext cx="81914" cy="81915"/>
            </a:xfrm>
            <a:custGeom>
              <a:avLst/>
              <a:gdLst>
                <a:gd name="connsiteX0" fmla="*/ 81915 w 81914"/>
                <a:gd name="connsiteY0" fmla="*/ 40957 h 81915"/>
                <a:gd name="connsiteX1" fmla="*/ 40957 w 81914"/>
                <a:gd name="connsiteY1" fmla="*/ 81915 h 81915"/>
                <a:gd name="connsiteX2" fmla="*/ 0 w 81914"/>
                <a:gd name="connsiteY2" fmla="*/ 40957 h 81915"/>
                <a:gd name="connsiteX3" fmla="*/ 40957 w 81914"/>
                <a:gd name="connsiteY3" fmla="*/ 0 h 81915"/>
                <a:gd name="connsiteX4" fmla="*/ 81915 w 81914"/>
                <a:gd name="connsiteY4" fmla="*/ 40957 h 8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914" h="81915">
                  <a:moveTo>
                    <a:pt x="81915" y="40957"/>
                  </a:moveTo>
                  <a:cubicBezTo>
                    <a:pt x="81915" y="63578"/>
                    <a:pt x="63578" y="81915"/>
                    <a:pt x="40957" y="81915"/>
                  </a:cubicBezTo>
                  <a:cubicBezTo>
                    <a:pt x="18337" y="81915"/>
                    <a:pt x="0" y="63578"/>
                    <a:pt x="0" y="40957"/>
                  </a:cubicBezTo>
                  <a:cubicBezTo>
                    <a:pt x="0" y="18337"/>
                    <a:pt x="18337" y="0"/>
                    <a:pt x="40957" y="0"/>
                  </a:cubicBezTo>
                  <a:cubicBezTo>
                    <a:pt x="63578" y="0"/>
                    <a:pt x="81915" y="18337"/>
                    <a:pt x="81915" y="40957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74" name="Graphic 10">
            <a:extLst>
              <a:ext uri="{FF2B5EF4-FFF2-40B4-BE49-F238E27FC236}">
                <a16:creationId xmlns:a16="http://schemas.microsoft.com/office/drawing/2014/main" id="{E3D84315-FA26-4682-B8AF-67BD31295F14}"/>
              </a:ext>
            </a:extLst>
          </p:cNvPr>
          <p:cNvGrpSpPr/>
          <p:nvPr/>
        </p:nvGrpSpPr>
        <p:grpSpPr>
          <a:xfrm>
            <a:off x="2222852" y="2699838"/>
            <a:ext cx="1394015" cy="2359819"/>
            <a:chOff x="947897" y="1831704"/>
            <a:chExt cx="2670285" cy="4520317"/>
          </a:xfrm>
        </p:grpSpPr>
        <p:sp>
          <p:nvSpPr>
            <p:cNvPr id="75" name="Freeform: Shape 111">
              <a:extLst>
                <a:ext uri="{FF2B5EF4-FFF2-40B4-BE49-F238E27FC236}">
                  <a16:creationId xmlns:a16="http://schemas.microsoft.com/office/drawing/2014/main" id="{133CB3ED-5963-406F-865D-4149D1BCF86F}"/>
                </a:ext>
              </a:extLst>
            </p:cNvPr>
            <p:cNvSpPr/>
            <p:nvPr/>
          </p:nvSpPr>
          <p:spPr>
            <a:xfrm>
              <a:off x="3129268" y="5540427"/>
              <a:ext cx="488914" cy="502556"/>
            </a:xfrm>
            <a:custGeom>
              <a:avLst/>
              <a:gdLst>
                <a:gd name="connsiteX0" fmla="*/ 491422 w 488903"/>
                <a:gd name="connsiteY0" fmla="*/ 222634 h 498489"/>
                <a:gd name="connsiteX1" fmla="*/ 488546 w 488903"/>
                <a:gd name="connsiteY1" fmla="*/ 246600 h 498489"/>
                <a:gd name="connsiteX2" fmla="*/ 312157 w 488903"/>
                <a:gd name="connsiteY2" fmla="*/ 483862 h 498489"/>
                <a:gd name="connsiteX3" fmla="*/ 296819 w 488903"/>
                <a:gd name="connsiteY3" fmla="*/ 488175 h 498489"/>
                <a:gd name="connsiteX4" fmla="*/ 273812 w 488903"/>
                <a:gd name="connsiteY4" fmla="*/ 496324 h 498489"/>
                <a:gd name="connsiteX5" fmla="*/ 208625 w 488903"/>
                <a:gd name="connsiteY5" fmla="*/ 495365 h 498489"/>
                <a:gd name="connsiteX6" fmla="*/ 184180 w 488903"/>
                <a:gd name="connsiteY6" fmla="*/ 502555 h 498489"/>
                <a:gd name="connsiteX7" fmla="*/ 167883 w 488903"/>
                <a:gd name="connsiteY7" fmla="*/ 480506 h 498489"/>
                <a:gd name="connsiteX8" fmla="*/ 122 w 488903"/>
                <a:gd name="connsiteY8" fmla="*/ 239410 h 498489"/>
                <a:gd name="connsiteX9" fmla="*/ 205749 w 488903"/>
                <a:gd name="connsiteY9" fmla="*/ 3586 h 498489"/>
                <a:gd name="connsiteX10" fmla="*/ 487108 w 488903"/>
                <a:gd name="connsiteY10" fmla="*/ 192437 h 498489"/>
                <a:gd name="connsiteX11" fmla="*/ 490942 w 488903"/>
                <a:gd name="connsiteY11" fmla="*/ 202023 h 498489"/>
                <a:gd name="connsiteX12" fmla="*/ 491422 w 488903"/>
                <a:gd name="connsiteY12" fmla="*/ 222634 h 498489"/>
                <a:gd name="connsiteX0" fmla="*/ 491422 w 509389"/>
                <a:gd name="connsiteY0" fmla="*/ 222634 h 502555"/>
                <a:gd name="connsiteX1" fmla="*/ 488546 w 509389"/>
                <a:gd name="connsiteY1" fmla="*/ 246600 h 502555"/>
                <a:gd name="connsiteX2" fmla="*/ 312157 w 509389"/>
                <a:gd name="connsiteY2" fmla="*/ 483862 h 502555"/>
                <a:gd name="connsiteX3" fmla="*/ 296819 w 509389"/>
                <a:gd name="connsiteY3" fmla="*/ 488175 h 502555"/>
                <a:gd name="connsiteX4" fmla="*/ 273812 w 509389"/>
                <a:gd name="connsiteY4" fmla="*/ 496324 h 502555"/>
                <a:gd name="connsiteX5" fmla="*/ 208625 w 509389"/>
                <a:gd name="connsiteY5" fmla="*/ 495365 h 502555"/>
                <a:gd name="connsiteX6" fmla="*/ 184180 w 509389"/>
                <a:gd name="connsiteY6" fmla="*/ 502555 h 502555"/>
                <a:gd name="connsiteX7" fmla="*/ 167883 w 509389"/>
                <a:gd name="connsiteY7" fmla="*/ 480506 h 502555"/>
                <a:gd name="connsiteX8" fmla="*/ 122 w 509389"/>
                <a:gd name="connsiteY8" fmla="*/ 239410 h 502555"/>
                <a:gd name="connsiteX9" fmla="*/ 205749 w 509389"/>
                <a:gd name="connsiteY9" fmla="*/ 3586 h 502555"/>
                <a:gd name="connsiteX10" fmla="*/ 487108 w 509389"/>
                <a:gd name="connsiteY10" fmla="*/ 192437 h 502555"/>
                <a:gd name="connsiteX11" fmla="*/ 491422 w 509389"/>
                <a:gd name="connsiteY11" fmla="*/ 222634 h 502555"/>
                <a:gd name="connsiteX0" fmla="*/ 487108 w 516710"/>
                <a:gd name="connsiteY0" fmla="*/ 192437 h 502555"/>
                <a:gd name="connsiteX1" fmla="*/ 488546 w 516710"/>
                <a:gd name="connsiteY1" fmla="*/ 246600 h 502555"/>
                <a:gd name="connsiteX2" fmla="*/ 312157 w 516710"/>
                <a:gd name="connsiteY2" fmla="*/ 483862 h 502555"/>
                <a:gd name="connsiteX3" fmla="*/ 296819 w 516710"/>
                <a:gd name="connsiteY3" fmla="*/ 488175 h 502555"/>
                <a:gd name="connsiteX4" fmla="*/ 273812 w 516710"/>
                <a:gd name="connsiteY4" fmla="*/ 496324 h 502555"/>
                <a:gd name="connsiteX5" fmla="*/ 208625 w 516710"/>
                <a:gd name="connsiteY5" fmla="*/ 495365 h 502555"/>
                <a:gd name="connsiteX6" fmla="*/ 184180 w 516710"/>
                <a:gd name="connsiteY6" fmla="*/ 502555 h 502555"/>
                <a:gd name="connsiteX7" fmla="*/ 167883 w 516710"/>
                <a:gd name="connsiteY7" fmla="*/ 480506 h 502555"/>
                <a:gd name="connsiteX8" fmla="*/ 122 w 516710"/>
                <a:gd name="connsiteY8" fmla="*/ 239410 h 502555"/>
                <a:gd name="connsiteX9" fmla="*/ 205749 w 516710"/>
                <a:gd name="connsiteY9" fmla="*/ 3586 h 502555"/>
                <a:gd name="connsiteX10" fmla="*/ 487108 w 516710"/>
                <a:gd name="connsiteY10" fmla="*/ 192437 h 502555"/>
                <a:gd name="connsiteX0" fmla="*/ 487108 w 502324"/>
                <a:gd name="connsiteY0" fmla="*/ 192437 h 502555"/>
                <a:gd name="connsiteX1" fmla="*/ 488546 w 502324"/>
                <a:gd name="connsiteY1" fmla="*/ 246600 h 502555"/>
                <a:gd name="connsiteX2" fmla="*/ 312157 w 502324"/>
                <a:gd name="connsiteY2" fmla="*/ 483862 h 502555"/>
                <a:gd name="connsiteX3" fmla="*/ 296819 w 502324"/>
                <a:gd name="connsiteY3" fmla="*/ 488175 h 502555"/>
                <a:gd name="connsiteX4" fmla="*/ 273812 w 502324"/>
                <a:gd name="connsiteY4" fmla="*/ 496324 h 502555"/>
                <a:gd name="connsiteX5" fmla="*/ 208625 w 502324"/>
                <a:gd name="connsiteY5" fmla="*/ 495365 h 502555"/>
                <a:gd name="connsiteX6" fmla="*/ 184180 w 502324"/>
                <a:gd name="connsiteY6" fmla="*/ 502555 h 502555"/>
                <a:gd name="connsiteX7" fmla="*/ 167883 w 502324"/>
                <a:gd name="connsiteY7" fmla="*/ 480506 h 502555"/>
                <a:gd name="connsiteX8" fmla="*/ 122 w 502324"/>
                <a:gd name="connsiteY8" fmla="*/ 239410 h 502555"/>
                <a:gd name="connsiteX9" fmla="*/ 205749 w 502324"/>
                <a:gd name="connsiteY9" fmla="*/ 3586 h 502555"/>
                <a:gd name="connsiteX10" fmla="*/ 487108 w 502324"/>
                <a:gd name="connsiteY10" fmla="*/ 192437 h 502555"/>
                <a:gd name="connsiteX0" fmla="*/ 487108 w 489819"/>
                <a:gd name="connsiteY0" fmla="*/ 192437 h 502555"/>
                <a:gd name="connsiteX1" fmla="*/ 488546 w 489819"/>
                <a:gd name="connsiteY1" fmla="*/ 246600 h 502555"/>
                <a:gd name="connsiteX2" fmla="*/ 312157 w 489819"/>
                <a:gd name="connsiteY2" fmla="*/ 483862 h 502555"/>
                <a:gd name="connsiteX3" fmla="*/ 296819 w 489819"/>
                <a:gd name="connsiteY3" fmla="*/ 488175 h 502555"/>
                <a:gd name="connsiteX4" fmla="*/ 273812 w 489819"/>
                <a:gd name="connsiteY4" fmla="*/ 496324 h 502555"/>
                <a:gd name="connsiteX5" fmla="*/ 208625 w 489819"/>
                <a:gd name="connsiteY5" fmla="*/ 495365 h 502555"/>
                <a:gd name="connsiteX6" fmla="*/ 184180 w 489819"/>
                <a:gd name="connsiteY6" fmla="*/ 502555 h 502555"/>
                <a:gd name="connsiteX7" fmla="*/ 167883 w 489819"/>
                <a:gd name="connsiteY7" fmla="*/ 480506 h 502555"/>
                <a:gd name="connsiteX8" fmla="*/ 122 w 489819"/>
                <a:gd name="connsiteY8" fmla="*/ 239410 h 502555"/>
                <a:gd name="connsiteX9" fmla="*/ 205749 w 489819"/>
                <a:gd name="connsiteY9" fmla="*/ 3586 h 502555"/>
                <a:gd name="connsiteX10" fmla="*/ 487108 w 489819"/>
                <a:gd name="connsiteY10" fmla="*/ 192437 h 502555"/>
                <a:gd name="connsiteX0" fmla="*/ 487108 w 489819"/>
                <a:gd name="connsiteY0" fmla="*/ 192437 h 503175"/>
                <a:gd name="connsiteX1" fmla="*/ 488546 w 489819"/>
                <a:gd name="connsiteY1" fmla="*/ 246600 h 503175"/>
                <a:gd name="connsiteX2" fmla="*/ 312157 w 489819"/>
                <a:gd name="connsiteY2" fmla="*/ 483862 h 503175"/>
                <a:gd name="connsiteX3" fmla="*/ 296819 w 489819"/>
                <a:gd name="connsiteY3" fmla="*/ 488175 h 503175"/>
                <a:gd name="connsiteX4" fmla="*/ 273812 w 489819"/>
                <a:gd name="connsiteY4" fmla="*/ 496324 h 503175"/>
                <a:gd name="connsiteX5" fmla="*/ 184180 w 489819"/>
                <a:gd name="connsiteY5" fmla="*/ 502555 h 503175"/>
                <a:gd name="connsiteX6" fmla="*/ 167883 w 489819"/>
                <a:gd name="connsiteY6" fmla="*/ 480506 h 503175"/>
                <a:gd name="connsiteX7" fmla="*/ 122 w 489819"/>
                <a:gd name="connsiteY7" fmla="*/ 239410 h 503175"/>
                <a:gd name="connsiteX8" fmla="*/ 205749 w 489819"/>
                <a:gd name="connsiteY8" fmla="*/ 3586 h 503175"/>
                <a:gd name="connsiteX9" fmla="*/ 487108 w 489819"/>
                <a:gd name="connsiteY9" fmla="*/ 192437 h 503175"/>
                <a:gd name="connsiteX0" fmla="*/ 487108 w 489819"/>
                <a:gd name="connsiteY0" fmla="*/ 192437 h 502646"/>
                <a:gd name="connsiteX1" fmla="*/ 488546 w 489819"/>
                <a:gd name="connsiteY1" fmla="*/ 246600 h 502646"/>
                <a:gd name="connsiteX2" fmla="*/ 312157 w 489819"/>
                <a:gd name="connsiteY2" fmla="*/ 483862 h 502646"/>
                <a:gd name="connsiteX3" fmla="*/ 296819 w 489819"/>
                <a:gd name="connsiteY3" fmla="*/ 488175 h 502646"/>
                <a:gd name="connsiteX4" fmla="*/ 184180 w 489819"/>
                <a:gd name="connsiteY4" fmla="*/ 502555 h 502646"/>
                <a:gd name="connsiteX5" fmla="*/ 167883 w 489819"/>
                <a:gd name="connsiteY5" fmla="*/ 480506 h 502646"/>
                <a:gd name="connsiteX6" fmla="*/ 122 w 489819"/>
                <a:gd name="connsiteY6" fmla="*/ 239410 h 502646"/>
                <a:gd name="connsiteX7" fmla="*/ 205749 w 489819"/>
                <a:gd name="connsiteY7" fmla="*/ 3586 h 502646"/>
                <a:gd name="connsiteX8" fmla="*/ 487108 w 489819"/>
                <a:gd name="connsiteY8" fmla="*/ 192437 h 502646"/>
                <a:gd name="connsiteX0" fmla="*/ 487108 w 489819"/>
                <a:gd name="connsiteY0" fmla="*/ 192437 h 502555"/>
                <a:gd name="connsiteX1" fmla="*/ 488546 w 489819"/>
                <a:gd name="connsiteY1" fmla="*/ 246600 h 502555"/>
                <a:gd name="connsiteX2" fmla="*/ 312157 w 489819"/>
                <a:gd name="connsiteY2" fmla="*/ 483862 h 502555"/>
                <a:gd name="connsiteX3" fmla="*/ 184180 w 489819"/>
                <a:gd name="connsiteY3" fmla="*/ 502555 h 502555"/>
                <a:gd name="connsiteX4" fmla="*/ 167883 w 489819"/>
                <a:gd name="connsiteY4" fmla="*/ 480506 h 502555"/>
                <a:gd name="connsiteX5" fmla="*/ 122 w 489819"/>
                <a:gd name="connsiteY5" fmla="*/ 239410 h 502555"/>
                <a:gd name="connsiteX6" fmla="*/ 205749 w 489819"/>
                <a:gd name="connsiteY6" fmla="*/ 3586 h 502555"/>
                <a:gd name="connsiteX7" fmla="*/ 487108 w 489819"/>
                <a:gd name="connsiteY7" fmla="*/ 192437 h 502555"/>
                <a:gd name="connsiteX0" fmla="*/ 487108 w 488913"/>
                <a:gd name="connsiteY0" fmla="*/ 192437 h 502555"/>
                <a:gd name="connsiteX1" fmla="*/ 488546 w 488913"/>
                <a:gd name="connsiteY1" fmla="*/ 246600 h 502555"/>
                <a:gd name="connsiteX2" fmla="*/ 312157 w 488913"/>
                <a:gd name="connsiteY2" fmla="*/ 483862 h 502555"/>
                <a:gd name="connsiteX3" fmla="*/ 184180 w 488913"/>
                <a:gd name="connsiteY3" fmla="*/ 502555 h 502555"/>
                <a:gd name="connsiteX4" fmla="*/ 167883 w 488913"/>
                <a:gd name="connsiteY4" fmla="*/ 480506 h 502555"/>
                <a:gd name="connsiteX5" fmla="*/ 122 w 488913"/>
                <a:gd name="connsiteY5" fmla="*/ 239410 h 502555"/>
                <a:gd name="connsiteX6" fmla="*/ 205749 w 488913"/>
                <a:gd name="connsiteY6" fmla="*/ 3586 h 502555"/>
                <a:gd name="connsiteX7" fmla="*/ 487108 w 488913"/>
                <a:gd name="connsiteY7" fmla="*/ 192437 h 502555"/>
                <a:gd name="connsiteX0" fmla="*/ 487108 w 488913"/>
                <a:gd name="connsiteY0" fmla="*/ 192437 h 502555"/>
                <a:gd name="connsiteX1" fmla="*/ 488546 w 488913"/>
                <a:gd name="connsiteY1" fmla="*/ 246600 h 502555"/>
                <a:gd name="connsiteX2" fmla="*/ 312157 w 488913"/>
                <a:gd name="connsiteY2" fmla="*/ 483862 h 502555"/>
                <a:gd name="connsiteX3" fmla="*/ 184180 w 488913"/>
                <a:gd name="connsiteY3" fmla="*/ 502555 h 502555"/>
                <a:gd name="connsiteX4" fmla="*/ 167883 w 488913"/>
                <a:gd name="connsiteY4" fmla="*/ 480506 h 502555"/>
                <a:gd name="connsiteX5" fmla="*/ 122 w 488913"/>
                <a:gd name="connsiteY5" fmla="*/ 239410 h 502555"/>
                <a:gd name="connsiteX6" fmla="*/ 205749 w 488913"/>
                <a:gd name="connsiteY6" fmla="*/ 3586 h 502555"/>
                <a:gd name="connsiteX7" fmla="*/ 487108 w 488913"/>
                <a:gd name="connsiteY7" fmla="*/ 192437 h 5025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88913" h="502555">
                  <a:moveTo>
                    <a:pt x="487108" y="192437"/>
                  </a:moveTo>
                  <a:cubicBezTo>
                    <a:pt x="492332" y="226652"/>
                    <a:pt x="482083" y="229460"/>
                    <a:pt x="488546" y="246600"/>
                  </a:cubicBezTo>
                  <a:cubicBezTo>
                    <a:pt x="495256" y="362115"/>
                    <a:pt x="408979" y="457499"/>
                    <a:pt x="312157" y="483862"/>
                  </a:cubicBezTo>
                  <a:lnTo>
                    <a:pt x="184180" y="502555"/>
                  </a:lnTo>
                  <a:cubicBezTo>
                    <a:pt x="185138" y="490572"/>
                    <a:pt x="180345" y="484820"/>
                    <a:pt x="167883" y="480506"/>
                  </a:cubicBezTo>
                  <a:cubicBezTo>
                    <a:pt x="62912" y="444078"/>
                    <a:pt x="-3233" y="350612"/>
                    <a:pt x="122" y="239410"/>
                  </a:cubicBezTo>
                  <a:cubicBezTo>
                    <a:pt x="3956" y="116705"/>
                    <a:pt x="95985" y="22759"/>
                    <a:pt x="205749" y="3586"/>
                  </a:cubicBezTo>
                  <a:cubicBezTo>
                    <a:pt x="338040" y="-19421"/>
                    <a:pt x="460266" y="71170"/>
                    <a:pt x="487108" y="192437"/>
                  </a:cubicBezTo>
                  <a:close/>
                </a:path>
              </a:pathLst>
            </a:custGeom>
            <a:solidFill>
              <a:srgbClr val="5B9BD5"/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Freeform: Shape 112">
              <a:extLst>
                <a:ext uri="{FF2B5EF4-FFF2-40B4-BE49-F238E27FC236}">
                  <a16:creationId xmlns:a16="http://schemas.microsoft.com/office/drawing/2014/main" id="{F8C72612-A5B5-4F0B-BB5C-1C855D21134A}"/>
                </a:ext>
              </a:extLst>
            </p:cNvPr>
            <p:cNvSpPr/>
            <p:nvPr/>
          </p:nvSpPr>
          <p:spPr>
            <a:xfrm>
              <a:off x="1674333" y="1831704"/>
              <a:ext cx="273211" cy="158175"/>
            </a:xfrm>
            <a:custGeom>
              <a:avLst/>
              <a:gdLst>
                <a:gd name="connsiteX0" fmla="*/ 2247 w 273210"/>
                <a:gd name="connsiteY0" fmla="*/ 48890 h 158174"/>
                <a:gd name="connsiteX1" fmla="*/ 36278 w 273210"/>
                <a:gd name="connsiteY1" fmla="*/ 11504 h 158174"/>
                <a:gd name="connsiteX2" fmla="*/ 192536 w 273210"/>
                <a:gd name="connsiteY2" fmla="*/ 2876 h 158174"/>
                <a:gd name="connsiteX3" fmla="*/ 228005 w 273210"/>
                <a:gd name="connsiteY3" fmla="*/ 0 h 158174"/>
                <a:gd name="connsiteX4" fmla="*/ 263475 w 273210"/>
                <a:gd name="connsiteY4" fmla="*/ 0 h 158174"/>
                <a:gd name="connsiteX5" fmla="*/ 272102 w 273210"/>
                <a:gd name="connsiteY5" fmla="*/ 23966 h 158174"/>
                <a:gd name="connsiteX6" fmla="*/ 277854 w 273210"/>
                <a:gd name="connsiteY6" fmla="*/ 120309 h 158174"/>
                <a:gd name="connsiteX7" fmla="*/ 257723 w 273210"/>
                <a:gd name="connsiteY7" fmla="*/ 142836 h 158174"/>
                <a:gd name="connsiteX8" fmla="*/ 161380 w 273210"/>
                <a:gd name="connsiteY8" fmla="*/ 149068 h 158174"/>
                <a:gd name="connsiteX9" fmla="*/ 123514 w 273210"/>
                <a:gd name="connsiteY9" fmla="*/ 156257 h 158174"/>
                <a:gd name="connsiteX10" fmla="*/ 37237 w 273210"/>
                <a:gd name="connsiteY10" fmla="*/ 160571 h 158174"/>
                <a:gd name="connsiteX11" fmla="*/ 809 w 273210"/>
                <a:gd name="connsiteY11" fmla="*/ 123184 h 158174"/>
                <a:gd name="connsiteX12" fmla="*/ 809 w 273210"/>
                <a:gd name="connsiteY12" fmla="*/ 92987 h 158174"/>
                <a:gd name="connsiteX13" fmla="*/ 2247 w 273210"/>
                <a:gd name="connsiteY13" fmla="*/ 48890 h 158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73210" h="158174">
                  <a:moveTo>
                    <a:pt x="2247" y="48890"/>
                  </a:moveTo>
                  <a:cubicBezTo>
                    <a:pt x="330" y="15338"/>
                    <a:pt x="2726" y="12942"/>
                    <a:pt x="36278" y="11504"/>
                  </a:cubicBezTo>
                  <a:cubicBezTo>
                    <a:pt x="88524" y="8628"/>
                    <a:pt x="140290" y="5752"/>
                    <a:pt x="192536" y="2876"/>
                  </a:cubicBezTo>
                  <a:cubicBezTo>
                    <a:pt x="204039" y="-959"/>
                    <a:pt x="216501" y="4314"/>
                    <a:pt x="228005" y="0"/>
                  </a:cubicBezTo>
                  <a:cubicBezTo>
                    <a:pt x="239988" y="0"/>
                    <a:pt x="251492" y="0"/>
                    <a:pt x="263475" y="0"/>
                  </a:cubicBezTo>
                  <a:cubicBezTo>
                    <a:pt x="268747" y="7190"/>
                    <a:pt x="271623" y="14859"/>
                    <a:pt x="272102" y="23966"/>
                  </a:cubicBezTo>
                  <a:cubicBezTo>
                    <a:pt x="273540" y="56080"/>
                    <a:pt x="275457" y="88194"/>
                    <a:pt x="277854" y="120309"/>
                  </a:cubicBezTo>
                  <a:cubicBezTo>
                    <a:pt x="278813" y="135167"/>
                    <a:pt x="272102" y="141878"/>
                    <a:pt x="257723" y="142836"/>
                  </a:cubicBezTo>
                  <a:cubicBezTo>
                    <a:pt x="225609" y="144754"/>
                    <a:pt x="193494" y="147150"/>
                    <a:pt x="161380" y="149068"/>
                  </a:cubicBezTo>
                  <a:cubicBezTo>
                    <a:pt x="149876" y="156737"/>
                    <a:pt x="136456" y="155299"/>
                    <a:pt x="123514" y="156257"/>
                  </a:cubicBezTo>
                  <a:cubicBezTo>
                    <a:pt x="94755" y="158175"/>
                    <a:pt x="65996" y="160092"/>
                    <a:pt x="37237" y="160571"/>
                  </a:cubicBezTo>
                  <a:cubicBezTo>
                    <a:pt x="8957" y="161530"/>
                    <a:pt x="809" y="151943"/>
                    <a:pt x="809" y="123184"/>
                  </a:cubicBezTo>
                  <a:cubicBezTo>
                    <a:pt x="809" y="113119"/>
                    <a:pt x="809" y="103053"/>
                    <a:pt x="809" y="92987"/>
                  </a:cubicBezTo>
                  <a:cubicBezTo>
                    <a:pt x="-629" y="78608"/>
                    <a:pt x="-150" y="63749"/>
                    <a:pt x="2247" y="48890"/>
                  </a:cubicBezTo>
                  <a:close/>
                </a:path>
              </a:pathLst>
            </a:custGeom>
            <a:solidFill>
              <a:sysClr val="windowText" lastClr="000000"/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7" name="Freeform: Shape 113">
              <a:extLst>
                <a:ext uri="{FF2B5EF4-FFF2-40B4-BE49-F238E27FC236}">
                  <a16:creationId xmlns:a16="http://schemas.microsoft.com/office/drawing/2014/main" id="{E9C549F5-CB7D-4B8C-BFF8-FFF341ACBD52}"/>
                </a:ext>
              </a:extLst>
            </p:cNvPr>
            <p:cNvSpPr/>
            <p:nvPr/>
          </p:nvSpPr>
          <p:spPr>
            <a:xfrm>
              <a:off x="1866868" y="1831704"/>
              <a:ext cx="33552" cy="4793"/>
            </a:xfrm>
            <a:custGeom>
              <a:avLst/>
              <a:gdLst>
                <a:gd name="connsiteX0" fmla="*/ 35469 w 33552"/>
                <a:gd name="connsiteY0" fmla="*/ 0 h 0"/>
                <a:gd name="connsiteX1" fmla="*/ 0 w 33552"/>
                <a:gd name="connsiteY1" fmla="*/ 2876 h 0"/>
                <a:gd name="connsiteX2" fmla="*/ 479 w 33552"/>
                <a:gd name="connsiteY2" fmla="*/ 0 h 0"/>
                <a:gd name="connsiteX3" fmla="*/ 35469 w 33552"/>
                <a:gd name="connsiteY3" fmla="*/ 0 h 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3552">
                  <a:moveTo>
                    <a:pt x="35469" y="0"/>
                  </a:moveTo>
                  <a:cubicBezTo>
                    <a:pt x="23966" y="5752"/>
                    <a:pt x="11983" y="3835"/>
                    <a:pt x="0" y="2876"/>
                  </a:cubicBezTo>
                  <a:cubicBezTo>
                    <a:pt x="479" y="1917"/>
                    <a:pt x="479" y="959"/>
                    <a:pt x="479" y="0"/>
                  </a:cubicBezTo>
                  <a:cubicBezTo>
                    <a:pt x="11983" y="0"/>
                    <a:pt x="23966" y="0"/>
                    <a:pt x="35469" y="0"/>
                  </a:cubicBezTo>
                  <a:close/>
                </a:path>
              </a:pathLst>
            </a:custGeom>
            <a:solidFill>
              <a:srgbClr val="888888"/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8" name="Freeform: Shape 114">
              <a:extLst>
                <a:ext uri="{FF2B5EF4-FFF2-40B4-BE49-F238E27FC236}">
                  <a16:creationId xmlns:a16="http://schemas.microsoft.com/office/drawing/2014/main" id="{C91A265C-02B1-4A42-BB72-43C59D05ED55}"/>
                </a:ext>
              </a:extLst>
            </p:cNvPr>
            <p:cNvSpPr/>
            <p:nvPr/>
          </p:nvSpPr>
          <p:spPr>
            <a:xfrm>
              <a:off x="947897" y="2809870"/>
              <a:ext cx="2478068" cy="3542151"/>
            </a:xfrm>
            <a:custGeom>
              <a:avLst/>
              <a:gdLst>
                <a:gd name="connsiteX0" fmla="*/ 2365550 w 2478068"/>
                <a:gd name="connsiteY0" fmla="*/ 3232633 h 3542151"/>
                <a:gd name="connsiteX1" fmla="*/ 2388078 w 2478068"/>
                <a:gd name="connsiteY1" fmla="*/ 3219691 h 3542151"/>
                <a:gd name="connsiteX2" fmla="*/ 2478189 w 2478068"/>
                <a:gd name="connsiteY2" fmla="*/ 3217774 h 3542151"/>
                <a:gd name="connsiteX3" fmla="*/ 2355005 w 2478068"/>
                <a:gd name="connsiteY3" fmla="*/ 3476126 h 3542151"/>
                <a:gd name="connsiteX4" fmla="*/ 2072687 w 2478068"/>
                <a:gd name="connsiteY4" fmla="*/ 3510157 h 3542151"/>
                <a:gd name="connsiteX5" fmla="*/ 1861308 w 2478068"/>
                <a:gd name="connsiteY5" fmla="*/ 3353900 h 3542151"/>
                <a:gd name="connsiteX6" fmla="*/ 1673416 w 2478068"/>
                <a:gd name="connsiteY6" fmla="*/ 3133414 h 3542151"/>
                <a:gd name="connsiteX7" fmla="*/ 1531539 w 2478068"/>
                <a:gd name="connsiteY7" fmla="*/ 3003999 h 3542151"/>
                <a:gd name="connsiteX8" fmla="*/ 1192182 w 2478068"/>
                <a:gd name="connsiteY8" fmla="*/ 3018858 h 3542151"/>
                <a:gd name="connsiteX9" fmla="*/ 1014356 w 2478068"/>
                <a:gd name="connsiteY9" fmla="*/ 3204832 h 3542151"/>
                <a:gd name="connsiteX10" fmla="*/ 841322 w 2478068"/>
                <a:gd name="connsiteY10" fmla="*/ 3400873 h 3542151"/>
                <a:gd name="connsiteX11" fmla="*/ 549898 w 2478068"/>
                <a:gd name="connsiteY11" fmla="*/ 3543230 h 3542151"/>
                <a:gd name="connsiteX12" fmla="*/ 180824 w 2478068"/>
                <a:gd name="connsiteY12" fmla="*/ 3373552 h 3542151"/>
                <a:gd name="connsiteX13" fmla="*/ 63870 w 2478068"/>
                <a:gd name="connsiteY13" fmla="*/ 3055286 h 3542151"/>
                <a:gd name="connsiteX14" fmla="*/ 132413 w 2478068"/>
                <a:gd name="connsiteY14" fmla="*/ 2584596 h 3542151"/>
                <a:gd name="connsiteX15" fmla="*/ 387888 w 2478068"/>
                <a:gd name="connsiteY15" fmla="*/ 2089941 h 3542151"/>
                <a:gd name="connsiteX16" fmla="*/ 630902 w 2478068"/>
                <a:gd name="connsiteY16" fmla="*/ 1706488 h 3542151"/>
                <a:gd name="connsiteX17" fmla="*/ 804415 w 2478068"/>
                <a:gd name="connsiteY17" fmla="*/ 1289003 h 3542151"/>
                <a:gd name="connsiteX18" fmla="*/ 804894 w 2478068"/>
                <a:gd name="connsiteY18" fmla="*/ 1027296 h 3542151"/>
                <a:gd name="connsiteX19" fmla="*/ 13542 w 2478068"/>
                <a:gd name="connsiteY19" fmla="*/ 491899 h 3542151"/>
                <a:gd name="connsiteX20" fmla="*/ 31756 w 2478068"/>
                <a:gd name="connsiteY20" fmla="*/ 153501 h 3542151"/>
                <a:gd name="connsiteX21" fmla="*/ 73936 w 2478068"/>
                <a:gd name="connsiteY21" fmla="*/ 95983 h 3542151"/>
                <a:gd name="connsiteX22" fmla="*/ 151585 w 2478068"/>
                <a:gd name="connsiteY22" fmla="*/ 127139 h 3542151"/>
                <a:gd name="connsiteX23" fmla="*/ 151585 w 2478068"/>
                <a:gd name="connsiteY23" fmla="*/ 173633 h 3542151"/>
                <a:gd name="connsiteX24" fmla="*/ 124264 w 2478068"/>
                <a:gd name="connsiteY24" fmla="*/ 281479 h 3542151"/>
                <a:gd name="connsiteX25" fmla="*/ 238342 w 2478068"/>
                <a:gd name="connsiteY25" fmla="*/ 713343 h 3542151"/>
                <a:gd name="connsiteX26" fmla="*/ 612209 w 2478068"/>
                <a:gd name="connsiteY26" fmla="*/ 918970 h 3542151"/>
                <a:gd name="connsiteX27" fmla="*/ 1174927 w 2478068"/>
                <a:gd name="connsiteY27" fmla="*/ 839404 h 3542151"/>
                <a:gd name="connsiteX28" fmla="*/ 1440468 w 2478068"/>
                <a:gd name="connsiteY28" fmla="*/ 476561 h 3542151"/>
                <a:gd name="connsiteX29" fmla="*/ 1385826 w 2478068"/>
                <a:gd name="connsiteY29" fmla="*/ 113718 h 3542151"/>
                <a:gd name="connsiteX30" fmla="*/ 1371926 w 2478068"/>
                <a:gd name="connsiteY30" fmla="*/ 89273 h 3542151"/>
                <a:gd name="connsiteX31" fmla="*/ 1372405 w 2478068"/>
                <a:gd name="connsiteY31" fmla="*/ 35589 h 3542151"/>
                <a:gd name="connsiteX32" fmla="*/ 1403561 w 2478068"/>
                <a:gd name="connsiteY32" fmla="*/ 5392 h 3542151"/>
                <a:gd name="connsiteX33" fmla="*/ 1446220 w 2478068"/>
                <a:gd name="connsiteY33" fmla="*/ 8268 h 3542151"/>
                <a:gd name="connsiteX34" fmla="*/ 1500862 w 2478068"/>
                <a:gd name="connsiteY34" fmla="*/ 77290 h 3542151"/>
                <a:gd name="connsiteX35" fmla="*/ 1505655 w 2478068"/>
                <a:gd name="connsiteY35" fmla="*/ 647198 h 3542151"/>
                <a:gd name="connsiteX36" fmla="*/ 1166299 w 2478068"/>
                <a:gd name="connsiteY36" fmla="*/ 969778 h 3542151"/>
                <a:gd name="connsiteX37" fmla="*/ 929037 w 2478068"/>
                <a:gd name="connsiteY37" fmla="*/ 1021544 h 3542151"/>
                <a:gd name="connsiteX38" fmla="*/ 875354 w 2478068"/>
                <a:gd name="connsiteY38" fmla="*/ 1439508 h 3542151"/>
                <a:gd name="connsiteX39" fmla="*/ 663975 w 2478068"/>
                <a:gd name="connsiteY39" fmla="*/ 1870894 h 3542151"/>
                <a:gd name="connsiteX40" fmla="*/ 427672 w 2478068"/>
                <a:gd name="connsiteY40" fmla="*/ 2228943 h 3542151"/>
                <a:gd name="connsiteX41" fmla="*/ 186575 w 2478068"/>
                <a:gd name="connsiteY41" fmla="*/ 2759547 h 3542151"/>
                <a:gd name="connsiteX42" fmla="*/ 205269 w 2478068"/>
                <a:gd name="connsiteY42" fmla="*/ 3166008 h 3542151"/>
                <a:gd name="connsiteX43" fmla="*/ 376864 w 2478068"/>
                <a:gd name="connsiteY43" fmla="*/ 3386014 h 3542151"/>
                <a:gd name="connsiteX44" fmla="*/ 648158 w 2478068"/>
                <a:gd name="connsiteY44" fmla="*/ 3392725 h 3542151"/>
                <a:gd name="connsiteX45" fmla="*/ 824546 w 2478068"/>
                <a:gd name="connsiteY45" fmla="*/ 3237426 h 3542151"/>
                <a:gd name="connsiteX46" fmla="*/ 1007166 w 2478068"/>
                <a:gd name="connsiteY46" fmla="*/ 3022213 h 3542151"/>
                <a:gd name="connsiteX47" fmla="*/ 1211355 w 2478068"/>
                <a:gd name="connsiteY47" fmla="*/ 2864997 h 3542151"/>
                <a:gd name="connsiteX48" fmla="*/ 1563653 w 2478068"/>
                <a:gd name="connsiteY48" fmla="*/ 2888004 h 3542151"/>
                <a:gd name="connsiteX49" fmla="*/ 1733810 w 2478068"/>
                <a:gd name="connsiteY49" fmla="*/ 3029882 h 3542151"/>
                <a:gd name="connsiteX50" fmla="*/ 1896299 w 2478068"/>
                <a:gd name="connsiteY50" fmla="*/ 3227360 h 3542151"/>
                <a:gd name="connsiteX51" fmla="*/ 2089943 w 2478068"/>
                <a:gd name="connsiteY51" fmla="*/ 3395600 h 3542151"/>
                <a:gd name="connsiteX52" fmla="*/ 2168071 w 2478068"/>
                <a:gd name="connsiteY52" fmla="*/ 3421484 h 3542151"/>
                <a:gd name="connsiteX53" fmla="*/ 2314742 w 2478068"/>
                <a:gd name="connsiteY53" fmla="*/ 3358693 h 3542151"/>
                <a:gd name="connsiteX54" fmla="*/ 2365550 w 2478068"/>
                <a:gd name="connsiteY54" fmla="*/ 3232633 h 35421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2478068" h="3542151">
                  <a:moveTo>
                    <a:pt x="2365550" y="3232633"/>
                  </a:moveTo>
                  <a:cubicBezTo>
                    <a:pt x="2368905" y="3220650"/>
                    <a:pt x="2375136" y="3217774"/>
                    <a:pt x="2388078" y="3219691"/>
                  </a:cubicBezTo>
                  <a:cubicBezTo>
                    <a:pt x="2418275" y="3224484"/>
                    <a:pt x="2448472" y="3223046"/>
                    <a:pt x="2478189" y="3217774"/>
                  </a:cubicBezTo>
                  <a:cubicBezTo>
                    <a:pt x="2470520" y="3319868"/>
                    <a:pt x="2436489" y="3410939"/>
                    <a:pt x="2355005" y="3476126"/>
                  </a:cubicBezTo>
                  <a:cubicBezTo>
                    <a:pt x="2269687" y="3544189"/>
                    <a:pt x="2172385" y="3548982"/>
                    <a:pt x="2072687" y="3510157"/>
                  </a:cubicBezTo>
                  <a:cubicBezTo>
                    <a:pt x="1988327" y="3477084"/>
                    <a:pt x="1922661" y="3418128"/>
                    <a:pt x="1861308" y="3353900"/>
                  </a:cubicBezTo>
                  <a:cubicBezTo>
                    <a:pt x="1794683" y="3283920"/>
                    <a:pt x="1738124" y="3205312"/>
                    <a:pt x="1673416" y="3133414"/>
                  </a:cubicBezTo>
                  <a:cubicBezTo>
                    <a:pt x="1630278" y="3085482"/>
                    <a:pt x="1585701" y="3039468"/>
                    <a:pt x="1531539" y="3003999"/>
                  </a:cubicBezTo>
                  <a:cubicBezTo>
                    <a:pt x="1417940" y="2930184"/>
                    <a:pt x="1299070" y="2935456"/>
                    <a:pt x="1192182" y="3018858"/>
                  </a:cubicBezTo>
                  <a:cubicBezTo>
                    <a:pt x="1123640" y="3072062"/>
                    <a:pt x="1069477" y="3138687"/>
                    <a:pt x="1014356" y="3204832"/>
                  </a:cubicBezTo>
                  <a:cubicBezTo>
                    <a:pt x="958755" y="3271937"/>
                    <a:pt x="905551" y="3340958"/>
                    <a:pt x="841322" y="3400873"/>
                  </a:cubicBezTo>
                  <a:cubicBezTo>
                    <a:pt x="758880" y="3478043"/>
                    <a:pt x="663975" y="3531247"/>
                    <a:pt x="549898" y="3543230"/>
                  </a:cubicBezTo>
                  <a:cubicBezTo>
                    <a:pt x="394120" y="3559047"/>
                    <a:pt x="270935" y="3499133"/>
                    <a:pt x="180824" y="3373552"/>
                  </a:cubicBezTo>
                  <a:cubicBezTo>
                    <a:pt x="113240" y="3278647"/>
                    <a:pt x="78729" y="3169842"/>
                    <a:pt x="63870" y="3055286"/>
                  </a:cubicBezTo>
                  <a:cubicBezTo>
                    <a:pt x="42301" y="2892318"/>
                    <a:pt x="75853" y="2736540"/>
                    <a:pt x="132413" y="2584596"/>
                  </a:cubicBezTo>
                  <a:cubicBezTo>
                    <a:pt x="198079" y="2409646"/>
                    <a:pt x="286753" y="2246678"/>
                    <a:pt x="387888" y="2089941"/>
                  </a:cubicBezTo>
                  <a:cubicBezTo>
                    <a:pt x="469852" y="1962922"/>
                    <a:pt x="555170" y="1837821"/>
                    <a:pt x="630902" y="1706488"/>
                  </a:cubicBezTo>
                  <a:cubicBezTo>
                    <a:pt x="706634" y="1574676"/>
                    <a:pt x="770383" y="1438070"/>
                    <a:pt x="804415" y="1289003"/>
                  </a:cubicBezTo>
                  <a:cubicBezTo>
                    <a:pt x="823108" y="1207040"/>
                    <a:pt x="817356" y="1024899"/>
                    <a:pt x="804894" y="1027296"/>
                  </a:cubicBezTo>
                  <a:cubicBezTo>
                    <a:pt x="456910" y="1092004"/>
                    <a:pt x="87357" y="886377"/>
                    <a:pt x="13542" y="491899"/>
                  </a:cubicBezTo>
                  <a:cubicBezTo>
                    <a:pt x="-8027" y="377342"/>
                    <a:pt x="-5151" y="264703"/>
                    <a:pt x="31756" y="153501"/>
                  </a:cubicBezTo>
                  <a:cubicBezTo>
                    <a:pt x="39425" y="130015"/>
                    <a:pt x="47573" y="106049"/>
                    <a:pt x="73936" y="95983"/>
                  </a:cubicBezTo>
                  <a:cubicBezTo>
                    <a:pt x="110843" y="81124"/>
                    <a:pt x="131454" y="89273"/>
                    <a:pt x="151585" y="127139"/>
                  </a:cubicBezTo>
                  <a:cubicBezTo>
                    <a:pt x="158775" y="142477"/>
                    <a:pt x="157337" y="157815"/>
                    <a:pt x="151585" y="173633"/>
                  </a:cubicBezTo>
                  <a:cubicBezTo>
                    <a:pt x="139123" y="208623"/>
                    <a:pt x="128578" y="244092"/>
                    <a:pt x="124264" y="281479"/>
                  </a:cubicBezTo>
                  <a:cubicBezTo>
                    <a:pt x="103654" y="441091"/>
                    <a:pt x="139123" y="586324"/>
                    <a:pt x="238342" y="713343"/>
                  </a:cubicBezTo>
                  <a:cubicBezTo>
                    <a:pt x="332767" y="834611"/>
                    <a:pt x="460745" y="899318"/>
                    <a:pt x="612209" y="918970"/>
                  </a:cubicBezTo>
                  <a:cubicBezTo>
                    <a:pt x="687941" y="928557"/>
                    <a:pt x="1002373" y="925681"/>
                    <a:pt x="1174927" y="839404"/>
                  </a:cubicBezTo>
                  <a:cubicBezTo>
                    <a:pt x="1303863" y="754085"/>
                    <a:pt x="1405478" y="630422"/>
                    <a:pt x="1440468" y="476561"/>
                  </a:cubicBezTo>
                  <a:cubicBezTo>
                    <a:pt x="1469707" y="349062"/>
                    <a:pt x="1451013" y="227316"/>
                    <a:pt x="1385826" y="113718"/>
                  </a:cubicBezTo>
                  <a:cubicBezTo>
                    <a:pt x="1381033" y="105570"/>
                    <a:pt x="1376240" y="97421"/>
                    <a:pt x="1371926" y="89273"/>
                  </a:cubicBezTo>
                  <a:cubicBezTo>
                    <a:pt x="1362819" y="71059"/>
                    <a:pt x="1361860" y="53324"/>
                    <a:pt x="1372405" y="35589"/>
                  </a:cubicBezTo>
                  <a:cubicBezTo>
                    <a:pt x="1381033" y="23606"/>
                    <a:pt x="1389661" y="11623"/>
                    <a:pt x="1403561" y="5392"/>
                  </a:cubicBezTo>
                  <a:cubicBezTo>
                    <a:pt x="1417940" y="-839"/>
                    <a:pt x="1432799" y="-3715"/>
                    <a:pt x="1446220" y="8268"/>
                  </a:cubicBezTo>
                  <a:cubicBezTo>
                    <a:pt x="1476417" y="21689"/>
                    <a:pt x="1487441" y="50927"/>
                    <a:pt x="1500862" y="77290"/>
                  </a:cubicBezTo>
                  <a:cubicBezTo>
                    <a:pt x="1597205" y="266141"/>
                    <a:pt x="1598643" y="456909"/>
                    <a:pt x="1505655" y="647198"/>
                  </a:cubicBezTo>
                  <a:cubicBezTo>
                    <a:pt x="1433279" y="795786"/>
                    <a:pt x="1317284" y="900277"/>
                    <a:pt x="1166299" y="969778"/>
                  </a:cubicBezTo>
                  <a:cubicBezTo>
                    <a:pt x="1080981" y="1003330"/>
                    <a:pt x="929037" y="1021544"/>
                    <a:pt x="929037" y="1021544"/>
                  </a:cubicBezTo>
                  <a:cubicBezTo>
                    <a:pt x="929037" y="1021544"/>
                    <a:pt x="941020" y="1268392"/>
                    <a:pt x="875354" y="1439508"/>
                  </a:cubicBezTo>
                  <a:cubicBezTo>
                    <a:pt x="824546" y="1592890"/>
                    <a:pt x="750731" y="1735247"/>
                    <a:pt x="663975" y="1870894"/>
                  </a:cubicBezTo>
                  <a:cubicBezTo>
                    <a:pt x="586805" y="1991202"/>
                    <a:pt x="504842" y="2108635"/>
                    <a:pt x="427672" y="2228943"/>
                  </a:cubicBezTo>
                  <a:cubicBezTo>
                    <a:pt x="321743" y="2393828"/>
                    <a:pt x="230673" y="2566382"/>
                    <a:pt x="186575" y="2759547"/>
                  </a:cubicBezTo>
                  <a:cubicBezTo>
                    <a:pt x="155420" y="2896152"/>
                    <a:pt x="154940" y="3032758"/>
                    <a:pt x="205269" y="3166008"/>
                  </a:cubicBezTo>
                  <a:cubicBezTo>
                    <a:pt x="239780" y="3256599"/>
                    <a:pt x="292984" y="3333768"/>
                    <a:pt x="376864" y="3386014"/>
                  </a:cubicBezTo>
                  <a:cubicBezTo>
                    <a:pt x="466017" y="3441615"/>
                    <a:pt x="556129" y="3441615"/>
                    <a:pt x="648158" y="3392725"/>
                  </a:cubicBezTo>
                  <a:cubicBezTo>
                    <a:pt x="719576" y="3354859"/>
                    <a:pt x="772780" y="3296861"/>
                    <a:pt x="824546" y="3237426"/>
                  </a:cubicBezTo>
                  <a:cubicBezTo>
                    <a:pt x="886378" y="3166487"/>
                    <a:pt x="944855" y="3092672"/>
                    <a:pt x="1007166" y="3022213"/>
                  </a:cubicBezTo>
                  <a:cubicBezTo>
                    <a:pt x="1064684" y="2956546"/>
                    <a:pt x="1130830" y="2901425"/>
                    <a:pt x="1211355" y="2864997"/>
                  </a:cubicBezTo>
                  <a:cubicBezTo>
                    <a:pt x="1332622" y="2809875"/>
                    <a:pt x="1450055" y="2825693"/>
                    <a:pt x="1563653" y="2888004"/>
                  </a:cubicBezTo>
                  <a:cubicBezTo>
                    <a:pt x="1629319" y="2923953"/>
                    <a:pt x="1682523" y="2976198"/>
                    <a:pt x="1733810" y="3029882"/>
                  </a:cubicBezTo>
                  <a:cubicBezTo>
                    <a:pt x="1793246" y="3091713"/>
                    <a:pt x="1839260" y="3164091"/>
                    <a:pt x="1896299" y="3227360"/>
                  </a:cubicBezTo>
                  <a:cubicBezTo>
                    <a:pt x="1953817" y="3291109"/>
                    <a:pt x="2011335" y="3355338"/>
                    <a:pt x="2089943" y="3395600"/>
                  </a:cubicBezTo>
                  <a:cubicBezTo>
                    <a:pt x="2114867" y="3408542"/>
                    <a:pt x="2140750" y="3417649"/>
                    <a:pt x="2168071" y="3421484"/>
                  </a:cubicBezTo>
                  <a:cubicBezTo>
                    <a:pt x="2229424" y="3430111"/>
                    <a:pt x="2277835" y="3406146"/>
                    <a:pt x="2314742" y="3358693"/>
                  </a:cubicBezTo>
                  <a:cubicBezTo>
                    <a:pt x="2343501" y="3321786"/>
                    <a:pt x="2358360" y="3278647"/>
                    <a:pt x="2365550" y="3232633"/>
                  </a:cubicBezTo>
                  <a:close/>
                </a:path>
              </a:pathLst>
            </a:custGeom>
            <a:solidFill>
              <a:sysClr val="windowText" lastClr="000000">
                <a:lumMod val="75000"/>
                <a:lumOff val="25000"/>
              </a:sysClr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79" name="Freeform: Shape 115">
              <a:extLst>
                <a:ext uri="{FF2B5EF4-FFF2-40B4-BE49-F238E27FC236}">
                  <a16:creationId xmlns:a16="http://schemas.microsoft.com/office/drawing/2014/main" id="{79B3D98F-2213-4970-A375-7F0BB8668B26}"/>
                </a:ext>
              </a:extLst>
            </p:cNvPr>
            <p:cNvSpPr/>
            <p:nvPr/>
          </p:nvSpPr>
          <p:spPr>
            <a:xfrm>
              <a:off x="1601327" y="1922774"/>
              <a:ext cx="790873" cy="920288"/>
            </a:xfrm>
            <a:custGeom>
              <a:avLst/>
              <a:gdLst>
                <a:gd name="connsiteX0" fmla="*/ 792790 w 790872"/>
                <a:gd name="connsiteY0" fmla="*/ 894885 h 920288"/>
                <a:gd name="connsiteX1" fmla="*/ 722331 w 790872"/>
                <a:gd name="connsiteY1" fmla="*/ 923644 h 920288"/>
                <a:gd name="connsiteX2" fmla="*/ 707951 w 790872"/>
                <a:gd name="connsiteY2" fmla="*/ 904471 h 920288"/>
                <a:gd name="connsiteX3" fmla="*/ 583329 w 790872"/>
                <a:gd name="connsiteY3" fmla="*/ 645161 h 920288"/>
                <a:gd name="connsiteX4" fmla="*/ 425154 w 790872"/>
                <a:gd name="connsiteY4" fmla="*/ 363322 h 920288"/>
                <a:gd name="connsiteX5" fmla="*/ 307721 w 790872"/>
                <a:gd name="connsiteY5" fmla="*/ 220006 h 920288"/>
                <a:gd name="connsiteX6" fmla="*/ 15817 w 790872"/>
                <a:gd name="connsiteY6" fmla="*/ 65187 h 920288"/>
                <a:gd name="connsiteX7" fmla="*/ 0 w 790872"/>
                <a:gd name="connsiteY7" fmla="*/ 58956 h 920288"/>
                <a:gd name="connsiteX8" fmla="*/ 46973 w 790872"/>
                <a:gd name="connsiteY8" fmla="*/ 38345 h 920288"/>
                <a:gd name="connsiteX9" fmla="*/ 70939 w 790872"/>
                <a:gd name="connsiteY9" fmla="*/ 10066 h 920288"/>
                <a:gd name="connsiteX10" fmla="*/ 78129 w 790872"/>
                <a:gd name="connsiteY10" fmla="*/ 0 h 920288"/>
                <a:gd name="connsiteX11" fmla="*/ 79087 w 790872"/>
                <a:gd name="connsiteY11" fmla="*/ 33552 h 920288"/>
                <a:gd name="connsiteX12" fmla="*/ 107846 w 790872"/>
                <a:gd name="connsiteY12" fmla="*/ 63749 h 920288"/>
                <a:gd name="connsiteX13" fmla="*/ 234386 w 790872"/>
                <a:gd name="connsiteY13" fmla="*/ 57039 h 920288"/>
                <a:gd name="connsiteX14" fmla="*/ 249724 w 790872"/>
                <a:gd name="connsiteY14" fmla="*/ 72377 h 920288"/>
                <a:gd name="connsiteX15" fmla="*/ 464458 w 790872"/>
                <a:gd name="connsiteY15" fmla="*/ 278962 h 920288"/>
                <a:gd name="connsiteX16" fmla="*/ 621674 w 790872"/>
                <a:gd name="connsiteY16" fmla="*/ 544504 h 920288"/>
                <a:gd name="connsiteX17" fmla="*/ 784162 w 790872"/>
                <a:gd name="connsiteY17" fmla="*/ 869481 h 920288"/>
                <a:gd name="connsiteX18" fmla="*/ 792790 w 790872"/>
                <a:gd name="connsiteY18" fmla="*/ 894885 h 920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790872" h="920288">
                  <a:moveTo>
                    <a:pt x="792790" y="894885"/>
                  </a:moveTo>
                  <a:cubicBezTo>
                    <a:pt x="760676" y="883860"/>
                    <a:pt x="739586" y="898240"/>
                    <a:pt x="722331" y="923644"/>
                  </a:cubicBezTo>
                  <a:cubicBezTo>
                    <a:pt x="713224" y="920768"/>
                    <a:pt x="711306" y="911661"/>
                    <a:pt x="707951" y="904471"/>
                  </a:cubicBezTo>
                  <a:cubicBezTo>
                    <a:pt x="668647" y="816756"/>
                    <a:pt x="626946" y="730479"/>
                    <a:pt x="583329" y="645161"/>
                  </a:cubicBezTo>
                  <a:cubicBezTo>
                    <a:pt x="533959" y="549297"/>
                    <a:pt x="485548" y="452954"/>
                    <a:pt x="425154" y="363322"/>
                  </a:cubicBezTo>
                  <a:cubicBezTo>
                    <a:pt x="390164" y="312035"/>
                    <a:pt x="352777" y="262666"/>
                    <a:pt x="307721" y="220006"/>
                  </a:cubicBezTo>
                  <a:cubicBezTo>
                    <a:pt x="224800" y="141398"/>
                    <a:pt x="130374" y="84360"/>
                    <a:pt x="15817" y="65187"/>
                  </a:cubicBezTo>
                  <a:cubicBezTo>
                    <a:pt x="10066" y="64228"/>
                    <a:pt x="3835" y="65187"/>
                    <a:pt x="0" y="58956"/>
                  </a:cubicBezTo>
                  <a:cubicBezTo>
                    <a:pt x="12942" y="45535"/>
                    <a:pt x="30676" y="43139"/>
                    <a:pt x="46973" y="38345"/>
                  </a:cubicBezTo>
                  <a:cubicBezTo>
                    <a:pt x="61832" y="33552"/>
                    <a:pt x="72856" y="28280"/>
                    <a:pt x="70939" y="10066"/>
                  </a:cubicBezTo>
                  <a:cubicBezTo>
                    <a:pt x="70460" y="6231"/>
                    <a:pt x="71418" y="479"/>
                    <a:pt x="78129" y="0"/>
                  </a:cubicBezTo>
                  <a:cubicBezTo>
                    <a:pt x="79087" y="11024"/>
                    <a:pt x="80046" y="22049"/>
                    <a:pt x="79087" y="33552"/>
                  </a:cubicBezTo>
                  <a:cubicBezTo>
                    <a:pt x="77170" y="57518"/>
                    <a:pt x="83880" y="64708"/>
                    <a:pt x="107846" y="63749"/>
                  </a:cubicBezTo>
                  <a:cubicBezTo>
                    <a:pt x="150026" y="61832"/>
                    <a:pt x="192206" y="59435"/>
                    <a:pt x="234386" y="57039"/>
                  </a:cubicBezTo>
                  <a:cubicBezTo>
                    <a:pt x="233907" y="67104"/>
                    <a:pt x="243972" y="68542"/>
                    <a:pt x="249724" y="72377"/>
                  </a:cubicBezTo>
                  <a:cubicBezTo>
                    <a:pt x="335042" y="127498"/>
                    <a:pt x="404064" y="198437"/>
                    <a:pt x="464458" y="278962"/>
                  </a:cubicBezTo>
                  <a:cubicBezTo>
                    <a:pt x="526290" y="361884"/>
                    <a:pt x="573742" y="453434"/>
                    <a:pt x="621674" y="544504"/>
                  </a:cubicBezTo>
                  <a:cubicBezTo>
                    <a:pt x="677754" y="651871"/>
                    <a:pt x="731437" y="760676"/>
                    <a:pt x="784162" y="869481"/>
                  </a:cubicBezTo>
                  <a:cubicBezTo>
                    <a:pt x="787518" y="878108"/>
                    <a:pt x="793269" y="885778"/>
                    <a:pt x="792790" y="894885"/>
                  </a:cubicBezTo>
                  <a:close/>
                </a:path>
              </a:pathLst>
            </a:custGeom>
            <a:solidFill>
              <a:srgbClr val="5B9BD5">
                <a:lumMod val="40000"/>
                <a:lumOff val="60000"/>
              </a:srgbClr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0" name="Freeform: Shape 116">
              <a:extLst>
                <a:ext uri="{FF2B5EF4-FFF2-40B4-BE49-F238E27FC236}">
                  <a16:creationId xmlns:a16="http://schemas.microsoft.com/office/drawing/2014/main" id="{26F8F06A-B319-465B-B99F-2090527CB437}"/>
                </a:ext>
              </a:extLst>
            </p:cNvPr>
            <p:cNvSpPr/>
            <p:nvPr/>
          </p:nvSpPr>
          <p:spPr>
            <a:xfrm>
              <a:off x="1021833" y="1881553"/>
              <a:ext cx="656664" cy="1054497"/>
            </a:xfrm>
            <a:custGeom>
              <a:avLst/>
              <a:gdLst>
                <a:gd name="connsiteX0" fmla="*/ 657143 w 656664"/>
                <a:gd name="connsiteY0" fmla="*/ 42180 h 1054497"/>
                <a:gd name="connsiteX1" fmla="*/ 654747 w 656664"/>
                <a:gd name="connsiteY1" fmla="*/ 46494 h 1054497"/>
                <a:gd name="connsiteX2" fmla="*/ 622633 w 656664"/>
                <a:gd name="connsiteY2" fmla="*/ 86756 h 1054497"/>
                <a:gd name="connsiteX3" fmla="*/ 579973 w 656664"/>
                <a:gd name="connsiteY3" fmla="*/ 102094 h 1054497"/>
                <a:gd name="connsiteX4" fmla="*/ 535397 w 656664"/>
                <a:gd name="connsiteY4" fmla="*/ 132291 h 1054497"/>
                <a:gd name="connsiteX5" fmla="*/ 389685 w 656664"/>
                <a:gd name="connsiteY5" fmla="*/ 256435 h 1054497"/>
                <a:gd name="connsiteX6" fmla="*/ 228634 w 656664"/>
                <a:gd name="connsiteY6" fmla="*/ 555049 h 1054497"/>
                <a:gd name="connsiteX7" fmla="*/ 92029 w 656664"/>
                <a:gd name="connsiteY7" fmla="*/ 996979 h 1054497"/>
                <a:gd name="connsiteX8" fmla="*/ 74294 w 656664"/>
                <a:gd name="connsiteY8" fmla="*/ 1057373 h 1054497"/>
                <a:gd name="connsiteX9" fmla="*/ 0 w 656664"/>
                <a:gd name="connsiteY9" fmla="*/ 1025259 h 1054497"/>
                <a:gd name="connsiteX10" fmla="*/ 9107 w 656664"/>
                <a:gd name="connsiteY10" fmla="*/ 1009441 h 1054497"/>
                <a:gd name="connsiteX11" fmla="*/ 130854 w 656664"/>
                <a:gd name="connsiteY11" fmla="*/ 601063 h 1054497"/>
                <a:gd name="connsiteX12" fmla="*/ 286152 w 656664"/>
                <a:gd name="connsiteY12" fmla="*/ 266500 h 1054497"/>
                <a:gd name="connsiteX13" fmla="*/ 382495 w 656664"/>
                <a:gd name="connsiteY13" fmla="*/ 153381 h 1054497"/>
                <a:gd name="connsiteX14" fmla="*/ 363802 w 656664"/>
                <a:gd name="connsiteY14" fmla="*/ 151464 h 1054497"/>
                <a:gd name="connsiteX15" fmla="*/ 366198 w 656664"/>
                <a:gd name="connsiteY15" fmla="*/ 147150 h 1054497"/>
                <a:gd name="connsiteX16" fmla="*/ 416047 w 656664"/>
                <a:gd name="connsiteY16" fmla="*/ 115995 h 1054497"/>
                <a:gd name="connsiteX17" fmla="*/ 546421 w 656664"/>
                <a:gd name="connsiteY17" fmla="*/ 32594 h 1054497"/>
                <a:gd name="connsiteX18" fmla="*/ 551694 w 656664"/>
                <a:gd name="connsiteY18" fmla="*/ 32114 h 1054497"/>
                <a:gd name="connsiteX19" fmla="*/ 654747 w 656664"/>
                <a:gd name="connsiteY19" fmla="*/ 0 h 1054497"/>
                <a:gd name="connsiteX20" fmla="*/ 657143 w 656664"/>
                <a:gd name="connsiteY20" fmla="*/ 42180 h 10544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656664" h="1054497">
                  <a:moveTo>
                    <a:pt x="657143" y="42180"/>
                  </a:moveTo>
                  <a:cubicBezTo>
                    <a:pt x="656185" y="43618"/>
                    <a:pt x="654267" y="45535"/>
                    <a:pt x="654747" y="46494"/>
                  </a:cubicBezTo>
                  <a:cubicBezTo>
                    <a:pt x="660019" y="72856"/>
                    <a:pt x="645640" y="81963"/>
                    <a:pt x="622633" y="86756"/>
                  </a:cubicBezTo>
                  <a:cubicBezTo>
                    <a:pt x="608253" y="89632"/>
                    <a:pt x="594353" y="96822"/>
                    <a:pt x="579973" y="102094"/>
                  </a:cubicBezTo>
                  <a:cubicBezTo>
                    <a:pt x="569428" y="118391"/>
                    <a:pt x="551214" y="123664"/>
                    <a:pt x="535397" y="132291"/>
                  </a:cubicBezTo>
                  <a:cubicBezTo>
                    <a:pt x="477879" y="163447"/>
                    <a:pt x="431385" y="206106"/>
                    <a:pt x="389685" y="256435"/>
                  </a:cubicBezTo>
                  <a:cubicBezTo>
                    <a:pt x="315870" y="345108"/>
                    <a:pt x="266979" y="447203"/>
                    <a:pt x="228634" y="555049"/>
                  </a:cubicBezTo>
                  <a:cubicBezTo>
                    <a:pt x="176389" y="700282"/>
                    <a:pt x="132291" y="847912"/>
                    <a:pt x="92029" y="996979"/>
                  </a:cubicBezTo>
                  <a:cubicBezTo>
                    <a:pt x="86756" y="1017110"/>
                    <a:pt x="83880" y="1038200"/>
                    <a:pt x="74294" y="1057373"/>
                  </a:cubicBezTo>
                  <a:cubicBezTo>
                    <a:pt x="58477" y="1026217"/>
                    <a:pt x="33552" y="1016152"/>
                    <a:pt x="0" y="1025259"/>
                  </a:cubicBezTo>
                  <a:cubicBezTo>
                    <a:pt x="6231" y="1021904"/>
                    <a:pt x="7190" y="1015672"/>
                    <a:pt x="9107" y="1009441"/>
                  </a:cubicBezTo>
                  <a:cubicBezTo>
                    <a:pt x="46014" y="872357"/>
                    <a:pt x="85318" y="735751"/>
                    <a:pt x="130854" y="601063"/>
                  </a:cubicBezTo>
                  <a:cubicBezTo>
                    <a:pt x="170637" y="484110"/>
                    <a:pt x="215693" y="369074"/>
                    <a:pt x="286152" y="266500"/>
                  </a:cubicBezTo>
                  <a:cubicBezTo>
                    <a:pt x="313953" y="226238"/>
                    <a:pt x="345108" y="189330"/>
                    <a:pt x="382495" y="153381"/>
                  </a:cubicBezTo>
                  <a:cubicBezTo>
                    <a:pt x="374826" y="152423"/>
                    <a:pt x="369074" y="151943"/>
                    <a:pt x="363802" y="151464"/>
                  </a:cubicBezTo>
                  <a:cubicBezTo>
                    <a:pt x="363802" y="149547"/>
                    <a:pt x="364760" y="147150"/>
                    <a:pt x="366198" y="147150"/>
                  </a:cubicBezTo>
                  <a:cubicBezTo>
                    <a:pt x="387767" y="144274"/>
                    <a:pt x="400709" y="128457"/>
                    <a:pt x="416047" y="115995"/>
                  </a:cubicBezTo>
                  <a:cubicBezTo>
                    <a:pt x="455830" y="82443"/>
                    <a:pt x="500886" y="57039"/>
                    <a:pt x="546421" y="32594"/>
                  </a:cubicBezTo>
                  <a:cubicBezTo>
                    <a:pt x="547859" y="31635"/>
                    <a:pt x="549776" y="31635"/>
                    <a:pt x="551694" y="32114"/>
                  </a:cubicBezTo>
                  <a:cubicBezTo>
                    <a:pt x="587163" y="24924"/>
                    <a:pt x="621195" y="12462"/>
                    <a:pt x="654747" y="0"/>
                  </a:cubicBezTo>
                  <a:cubicBezTo>
                    <a:pt x="658102" y="13421"/>
                    <a:pt x="657623" y="27800"/>
                    <a:pt x="657143" y="42180"/>
                  </a:cubicBezTo>
                  <a:close/>
                </a:path>
              </a:pathLst>
            </a:custGeom>
            <a:solidFill>
              <a:srgbClr val="5B9BD5">
                <a:lumMod val="40000"/>
                <a:lumOff val="60000"/>
              </a:srgbClr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1" name="Freeform: Shape 117">
              <a:extLst>
                <a:ext uri="{FF2B5EF4-FFF2-40B4-BE49-F238E27FC236}">
                  <a16:creationId xmlns:a16="http://schemas.microsoft.com/office/drawing/2014/main" id="{78D0A734-7B1A-4732-81C3-8A7C5ED24449}"/>
                </a:ext>
              </a:extLst>
            </p:cNvPr>
            <p:cNvSpPr/>
            <p:nvPr/>
          </p:nvSpPr>
          <p:spPr>
            <a:xfrm>
              <a:off x="1299963" y="1870238"/>
              <a:ext cx="273211" cy="167761"/>
            </a:xfrm>
            <a:custGeom>
              <a:avLst/>
              <a:gdLst>
                <a:gd name="connsiteX0" fmla="*/ 273564 w 273210"/>
                <a:gd name="connsiteY0" fmla="*/ 42950 h 167760"/>
                <a:gd name="connsiteX1" fmla="*/ 258226 w 273210"/>
                <a:gd name="connsiteY1" fmla="*/ 54454 h 167760"/>
                <a:gd name="connsiteX2" fmla="*/ 120662 w 273210"/>
                <a:gd name="connsiteY2" fmla="*/ 148400 h 167760"/>
                <a:gd name="connsiteX3" fmla="*/ 85672 w 273210"/>
                <a:gd name="connsiteY3" fmla="*/ 162779 h 167760"/>
                <a:gd name="connsiteX4" fmla="*/ 36302 w 273210"/>
                <a:gd name="connsiteY4" fmla="*/ 167573 h 167760"/>
                <a:gd name="connsiteX5" fmla="*/ 11377 w 273210"/>
                <a:gd name="connsiteY5" fmla="*/ 147441 h 167760"/>
                <a:gd name="connsiteX6" fmla="*/ 353 w 273210"/>
                <a:gd name="connsiteY6" fmla="*/ 51099 h 167760"/>
                <a:gd name="connsiteX7" fmla="*/ 20964 w 273210"/>
                <a:gd name="connsiteY7" fmla="*/ 25216 h 167760"/>
                <a:gd name="connsiteX8" fmla="*/ 236656 w 273210"/>
                <a:gd name="connsiteY8" fmla="*/ 770 h 167760"/>
                <a:gd name="connsiteX9" fmla="*/ 269250 w 273210"/>
                <a:gd name="connsiteY9" fmla="*/ 28571 h 167760"/>
                <a:gd name="connsiteX10" fmla="*/ 273564 w 273210"/>
                <a:gd name="connsiteY10" fmla="*/ 42950 h 167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73210" h="167760">
                  <a:moveTo>
                    <a:pt x="273564" y="42950"/>
                  </a:moveTo>
                  <a:cubicBezTo>
                    <a:pt x="269729" y="48223"/>
                    <a:pt x="264457" y="51578"/>
                    <a:pt x="258226" y="54454"/>
                  </a:cubicBezTo>
                  <a:cubicBezTo>
                    <a:pt x="207897" y="78899"/>
                    <a:pt x="161404" y="110055"/>
                    <a:pt x="120662" y="148400"/>
                  </a:cubicBezTo>
                  <a:cubicBezTo>
                    <a:pt x="110117" y="157986"/>
                    <a:pt x="97655" y="158466"/>
                    <a:pt x="85672" y="162779"/>
                  </a:cubicBezTo>
                  <a:cubicBezTo>
                    <a:pt x="69375" y="164217"/>
                    <a:pt x="52599" y="165655"/>
                    <a:pt x="36302" y="167573"/>
                  </a:cubicBezTo>
                  <a:cubicBezTo>
                    <a:pt x="20964" y="169011"/>
                    <a:pt x="13295" y="163259"/>
                    <a:pt x="11377" y="147441"/>
                  </a:cubicBezTo>
                  <a:cubicBezTo>
                    <a:pt x="8022" y="115327"/>
                    <a:pt x="4667" y="83213"/>
                    <a:pt x="353" y="51099"/>
                  </a:cubicBezTo>
                  <a:cubicBezTo>
                    <a:pt x="-1564" y="34802"/>
                    <a:pt x="4188" y="27133"/>
                    <a:pt x="20964" y="25216"/>
                  </a:cubicBezTo>
                  <a:cubicBezTo>
                    <a:pt x="92861" y="17546"/>
                    <a:pt x="164759" y="8919"/>
                    <a:pt x="236656" y="770"/>
                  </a:cubicBezTo>
                  <a:cubicBezTo>
                    <a:pt x="263019" y="-2106"/>
                    <a:pt x="267812" y="2208"/>
                    <a:pt x="269250" y="28571"/>
                  </a:cubicBezTo>
                  <a:cubicBezTo>
                    <a:pt x="270209" y="32885"/>
                    <a:pt x="269729" y="38157"/>
                    <a:pt x="273564" y="42950"/>
                  </a:cubicBezTo>
                  <a:close/>
                </a:path>
              </a:pathLst>
            </a:custGeom>
            <a:solidFill>
              <a:sysClr val="windowText" lastClr="000000"/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sp>
          <p:nvSpPr>
            <p:cNvPr id="82" name="Freeform: Shape 118">
              <a:extLst>
                <a:ext uri="{FF2B5EF4-FFF2-40B4-BE49-F238E27FC236}">
                  <a16:creationId xmlns:a16="http://schemas.microsoft.com/office/drawing/2014/main" id="{B0F74FD8-559B-44AA-868A-900373CB4308}"/>
                </a:ext>
              </a:extLst>
            </p:cNvPr>
            <p:cNvSpPr/>
            <p:nvPr/>
          </p:nvSpPr>
          <p:spPr>
            <a:xfrm>
              <a:off x="3206080" y="5617828"/>
              <a:ext cx="335522" cy="335522"/>
            </a:xfrm>
            <a:custGeom>
              <a:avLst/>
              <a:gdLst>
                <a:gd name="connsiteX0" fmla="*/ 169678 w 335521"/>
                <a:gd name="connsiteY0" fmla="*/ 339835 h 335521"/>
                <a:gd name="connsiteX1" fmla="*/ 0 w 335521"/>
                <a:gd name="connsiteY1" fmla="*/ 171116 h 335521"/>
                <a:gd name="connsiteX2" fmla="*/ 169678 w 335521"/>
                <a:gd name="connsiteY2" fmla="*/ 0 h 335521"/>
                <a:gd name="connsiteX3" fmla="*/ 339836 w 335521"/>
                <a:gd name="connsiteY3" fmla="*/ 169199 h 335521"/>
                <a:gd name="connsiteX4" fmla="*/ 169678 w 335521"/>
                <a:gd name="connsiteY4" fmla="*/ 339835 h 3355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5521" h="335521">
                  <a:moveTo>
                    <a:pt x="169678" y="339835"/>
                  </a:moveTo>
                  <a:cubicBezTo>
                    <a:pt x="74773" y="339835"/>
                    <a:pt x="479" y="266021"/>
                    <a:pt x="0" y="171116"/>
                  </a:cubicBezTo>
                  <a:cubicBezTo>
                    <a:pt x="0" y="75732"/>
                    <a:pt x="74294" y="0"/>
                    <a:pt x="169678" y="0"/>
                  </a:cubicBezTo>
                  <a:cubicBezTo>
                    <a:pt x="263624" y="0"/>
                    <a:pt x="339836" y="75732"/>
                    <a:pt x="339836" y="169199"/>
                  </a:cubicBezTo>
                  <a:cubicBezTo>
                    <a:pt x="340315" y="264103"/>
                    <a:pt x="265062" y="339835"/>
                    <a:pt x="169678" y="339835"/>
                  </a:cubicBezTo>
                  <a:close/>
                </a:path>
              </a:pathLst>
            </a:custGeom>
            <a:solidFill>
              <a:srgbClr val="5B9BD5">
                <a:lumMod val="50000"/>
              </a:srgbClr>
            </a:solidFill>
            <a:ln w="478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69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</p:grpSp>
      <p:grpSp>
        <p:nvGrpSpPr>
          <p:cNvPr id="83" name="Group 217">
            <a:extLst>
              <a:ext uri="{FF2B5EF4-FFF2-40B4-BE49-F238E27FC236}">
                <a16:creationId xmlns:a16="http://schemas.microsoft.com/office/drawing/2014/main" id="{0F8EC218-217E-4894-BFB7-12708387CB3B}"/>
              </a:ext>
            </a:extLst>
          </p:cNvPr>
          <p:cNvGrpSpPr/>
          <p:nvPr/>
        </p:nvGrpSpPr>
        <p:grpSpPr>
          <a:xfrm rot="19991619">
            <a:off x="2528404" y="3649598"/>
            <a:ext cx="987110" cy="389004"/>
            <a:chOff x="8060641" y="1503156"/>
            <a:chExt cx="3004811" cy="1184147"/>
          </a:xfrm>
          <a:solidFill>
            <a:srgbClr val="FFC000"/>
          </a:solidFill>
        </p:grpSpPr>
        <p:sp>
          <p:nvSpPr>
            <p:cNvPr id="84" name="Freeform 7">
              <a:extLst>
                <a:ext uri="{FF2B5EF4-FFF2-40B4-BE49-F238E27FC236}">
                  <a16:creationId xmlns:a16="http://schemas.microsoft.com/office/drawing/2014/main" id="{34B59C86-E710-4A36-99DC-CF3F405579AC}"/>
                </a:ext>
              </a:extLst>
            </p:cNvPr>
            <p:cNvSpPr/>
            <p:nvPr/>
          </p:nvSpPr>
          <p:spPr>
            <a:xfrm>
              <a:off x="8131879" y="1640533"/>
              <a:ext cx="2907039" cy="1046770"/>
            </a:xfrm>
            <a:custGeom>
              <a:avLst/>
              <a:gdLst>
                <a:gd name="connsiteX0" fmla="*/ 5481115 w 5481115"/>
                <a:gd name="connsiteY0" fmla="*/ 0 h 1897513"/>
                <a:gd name="connsiteX1" fmla="*/ 1009540 w 5481115"/>
                <a:gd name="connsiteY1" fmla="*/ 623695 h 1897513"/>
                <a:gd name="connsiteX2" fmla="*/ 0 w 5481115"/>
                <a:gd name="connsiteY2" fmla="*/ 1812944 h 1897513"/>
                <a:gd name="connsiteX3" fmla="*/ 581411 w 5481115"/>
                <a:gd name="connsiteY3" fmla="*/ 1897513 h 1897513"/>
                <a:gd name="connsiteX4" fmla="*/ 1205106 w 5481115"/>
                <a:gd name="connsiteY4" fmla="*/ 813975 h 1897513"/>
                <a:gd name="connsiteX5" fmla="*/ 5433545 w 5481115"/>
                <a:gd name="connsiteY5" fmla="*/ 253707 h 1897513"/>
                <a:gd name="connsiteX6" fmla="*/ 5481115 w 5481115"/>
                <a:gd name="connsiteY6" fmla="*/ 0 h 1897513"/>
                <a:gd name="connsiteX0" fmla="*/ 5481115 w 5481115"/>
                <a:gd name="connsiteY0" fmla="*/ 1951 h 1899464"/>
                <a:gd name="connsiteX1" fmla="*/ 1009540 w 5481115"/>
                <a:gd name="connsiteY1" fmla="*/ 625646 h 1899464"/>
                <a:gd name="connsiteX2" fmla="*/ 0 w 5481115"/>
                <a:gd name="connsiteY2" fmla="*/ 1814895 h 1899464"/>
                <a:gd name="connsiteX3" fmla="*/ 581411 w 5481115"/>
                <a:gd name="connsiteY3" fmla="*/ 1899464 h 1899464"/>
                <a:gd name="connsiteX4" fmla="*/ 1205106 w 5481115"/>
                <a:gd name="connsiteY4" fmla="*/ 815926 h 1899464"/>
                <a:gd name="connsiteX5" fmla="*/ 5433545 w 5481115"/>
                <a:gd name="connsiteY5" fmla="*/ 255658 h 1899464"/>
                <a:gd name="connsiteX6" fmla="*/ 5481115 w 5481115"/>
                <a:gd name="connsiteY6" fmla="*/ 1951 h 1899464"/>
                <a:gd name="connsiteX0" fmla="*/ 5481115 w 5481115"/>
                <a:gd name="connsiteY0" fmla="*/ 1726 h 1899239"/>
                <a:gd name="connsiteX1" fmla="*/ 1009540 w 5481115"/>
                <a:gd name="connsiteY1" fmla="*/ 625421 h 1899239"/>
                <a:gd name="connsiteX2" fmla="*/ 0 w 5481115"/>
                <a:gd name="connsiteY2" fmla="*/ 1814670 h 1899239"/>
                <a:gd name="connsiteX3" fmla="*/ 581411 w 5481115"/>
                <a:gd name="connsiteY3" fmla="*/ 1899239 h 1899239"/>
                <a:gd name="connsiteX4" fmla="*/ 1205106 w 5481115"/>
                <a:gd name="connsiteY4" fmla="*/ 815701 h 1899239"/>
                <a:gd name="connsiteX5" fmla="*/ 5433545 w 5481115"/>
                <a:gd name="connsiteY5" fmla="*/ 255433 h 1899239"/>
                <a:gd name="connsiteX6" fmla="*/ 5481115 w 5481115"/>
                <a:gd name="connsiteY6" fmla="*/ 1726 h 1899239"/>
                <a:gd name="connsiteX0" fmla="*/ 5496972 w 5496972"/>
                <a:gd name="connsiteY0" fmla="*/ 1726 h 1899239"/>
                <a:gd name="connsiteX1" fmla="*/ 1025397 w 5496972"/>
                <a:gd name="connsiteY1" fmla="*/ 625421 h 1899239"/>
                <a:gd name="connsiteX2" fmla="*/ 0 w 5496972"/>
                <a:gd name="connsiteY2" fmla="*/ 1798814 h 1899239"/>
                <a:gd name="connsiteX3" fmla="*/ 597268 w 5496972"/>
                <a:gd name="connsiteY3" fmla="*/ 1899239 h 1899239"/>
                <a:gd name="connsiteX4" fmla="*/ 1220963 w 5496972"/>
                <a:gd name="connsiteY4" fmla="*/ 815701 h 1899239"/>
                <a:gd name="connsiteX5" fmla="*/ 5449402 w 5496972"/>
                <a:gd name="connsiteY5" fmla="*/ 255433 h 1899239"/>
                <a:gd name="connsiteX6" fmla="*/ 5496972 w 5496972"/>
                <a:gd name="connsiteY6" fmla="*/ 1726 h 1899239"/>
                <a:gd name="connsiteX0" fmla="*/ 5499844 w 5499844"/>
                <a:gd name="connsiteY0" fmla="*/ 1726 h 1899239"/>
                <a:gd name="connsiteX1" fmla="*/ 1028269 w 5499844"/>
                <a:gd name="connsiteY1" fmla="*/ 625421 h 1899239"/>
                <a:gd name="connsiteX2" fmla="*/ 2872 w 5499844"/>
                <a:gd name="connsiteY2" fmla="*/ 1798814 h 1899239"/>
                <a:gd name="connsiteX3" fmla="*/ 600140 w 5499844"/>
                <a:gd name="connsiteY3" fmla="*/ 1899239 h 1899239"/>
                <a:gd name="connsiteX4" fmla="*/ 1223835 w 5499844"/>
                <a:gd name="connsiteY4" fmla="*/ 815701 h 1899239"/>
                <a:gd name="connsiteX5" fmla="*/ 5452274 w 5499844"/>
                <a:gd name="connsiteY5" fmla="*/ 255433 h 1899239"/>
                <a:gd name="connsiteX6" fmla="*/ 5499844 w 5499844"/>
                <a:gd name="connsiteY6" fmla="*/ 1726 h 1899239"/>
                <a:gd name="connsiteX0" fmla="*/ 5499844 w 5499844"/>
                <a:gd name="connsiteY0" fmla="*/ 1726 h 1932850"/>
                <a:gd name="connsiteX1" fmla="*/ 1028269 w 5499844"/>
                <a:gd name="connsiteY1" fmla="*/ 625421 h 1932850"/>
                <a:gd name="connsiteX2" fmla="*/ 2872 w 5499844"/>
                <a:gd name="connsiteY2" fmla="*/ 1798814 h 1932850"/>
                <a:gd name="connsiteX3" fmla="*/ 600140 w 5499844"/>
                <a:gd name="connsiteY3" fmla="*/ 1899239 h 1932850"/>
                <a:gd name="connsiteX4" fmla="*/ 1223835 w 5499844"/>
                <a:gd name="connsiteY4" fmla="*/ 815701 h 1932850"/>
                <a:gd name="connsiteX5" fmla="*/ 5452274 w 5499844"/>
                <a:gd name="connsiteY5" fmla="*/ 255433 h 1932850"/>
                <a:gd name="connsiteX6" fmla="*/ 5499844 w 5499844"/>
                <a:gd name="connsiteY6" fmla="*/ 1726 h 1932850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23835 w 5499844"/>
                <a:gd name="connsiteY4" fmla="*/ 815701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80390"/>
                <a:gd name="connsiteX1" fmla="*/ 1028269 w 5499844"/>
                <a:gd name="connsiteY1" fmla="*/ 625421 h 1980390"/>
                <a:gd name="connsiteX2" fmla="*/ 2872 w 5499844"/>
                <a:gd name="connsiteY2" fmla="*/ 1798814 h 1980390"/>
                <a:gd name="connsiteX3" fmla="*/ 600140 w 5499844"/>
                <a:gd name="connsiteY3" fmla="*/ 1899239 h 1980390"/>
                <a:gd name="connsiteX4" fmla="*/ 1244977 w 5499844"/>
                <a:gd name="connsiteY4" fmla="*/ 836843 h 1980390"/>
                <a:gd name="connsiteX5" fmla="*/ 5452274 w 5499844"/>
                <a:gd name="connsiteY5" fmla="*/ 255433 h 1980390"/>
                <a:gd name="connsiteX6" fmla="*/ 5499844 w 5499844"/>
                <a:gd name="connsiteY6" fmla="*/ 1726 h 198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99844" h="1980390">
                  <a:moveTo>
                    <a:pt x="5499844" y="1726"/>
                  </a:moveTo>
                  <a:cubicBezTo>
                    <a:pt x="3824325" y="-33511"/>
                    <a:pt x="1155122" y="480949"/>
                    <a:pt x="1028269" y="625421"/>
                  </a:cubicBezTo>
                  <a:cubicBezTo>
                    <a:pt x="686470" y="1016552"/>
                    <a:pt x="-51745" y="1677245"/>
                    <a:pt x="2872" y="1798814"/>
                  </a:cubicBezTo>
                  <a:cubicBezTo>
                    <a:pt x="154391" y="2096567"/>
                    <a:pt x="549046" y="1950333"/>
                    <a:pt x="600140" y="1899239"/>
                  </a:cubicBezTo>
                  <a:cubicBezTo>
                    <a:pt x="815086" y="1545107"/>
                    <a:pt x="1146313" y="879127"/>
                    <a:pt x="1244977" y="836843"/>
                  </a:cubicBezTo>
                  <a:cubicBezTo>
                    <a:pt x="2287991" y="399905"/>
                    <a:pt x="4007558" y="126817"/>
                    <a:pt x="5452274" y="255433"/>
                  </a:cubicBezTo>
                  <a:lnTo>
                    <a:pt x="5499844" y="172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069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85" name="Freeform 10">
              <a:extLst>
                <a:ext uri="{FF2B5EF4-FFF2-40B4-BE49-F238E27FC236}">
                  <a16:creationId xmlns:a16="http://schemas.microsoft.com/office/drawing/2014/main" id="{9663148B-892F-4162-B8F8-7CB2F62A7EFF}"/>
                </a:ext>
              </a:extLst>
            </p:cNvPr>
            <p:cNvSpPr/>
            <p:nvPr/>
          </p:nvSpPr>
          <p:spPr>
            <a:xfrm flipH="1">
              <a:off x="8131879" y="1640533"/>
              <a:ext cx="2907039" cy="1046770"/>
            </a:xfrm>
            <a:custGeom>
              <a:avLst/>
              <a:gdLst>
                <a:gd name="connsiteX0" fmla="*/ 5481115 w 5481115"/>
                <a:gd name="connsiteY0" fmla="*/ 0 h 1897513"/>
                <a:gd name="connsiteX1" fmla="*/ 1009540 w 5481115"/>
                <a:gd name="connsiteY1" fmla="*/ 623695 h 1897513"/>
                <a:gd name="connsiteX2" fmla="*/ 0 w 5481115"/>
                <a:gd name="connsiteY2" fmla="*/ 1812944 h 1897513"/>
                <a:gd name="connsiteX3" fmla="*/ 581411 w 5481115"/>
                <a:gd name="connsiteY3" fmla="*/ 1897513 h 1897513"/>
                <a:gd name="connsiteX4" fmla="*/ 1205106 w 5481115"/>
                <a:gd name="connsiteY4" fmla="*/ 813975 h 1897513"/>
                <a:gd name="connsiteX5" fmla="*/ 5433545 w 5481115"/>
                <a:gd name="connsiteY5" fmla="*/ 253707 h 1897513"/>
                <a:gd name="connsiteX6" fmla="*/ 5481115 w 5481115"/>
                <a:gd name="connsiteY6" fmla="*/ 0 h 1897513"/>
                <a:gd name="connsiteX0" fmla="*/ 5481115 w 5481115"/>
                <a:gd name="connsiteY0" fmla="*/ 1951 h 1899464"/>
                <a:gd name="connsiteX1" fmla="*/ 1009540 w 5481115"/>
                <a:gd name="connsiteY1" fmla="*/ 625646 h 1899464"/>
                <a:gd name="connsiteX2" fmla="*/ 0 w 5481115"/>
                <a:gd name="connsiteY2" fmla="*/ 1814895 h 1899464"/>
                <a:gd name="connsiteX3" fmla="*/ 581411 w 5481115"/>
                <a:gd name="connsiteY3" fmla="*/ 1899464 h 1899464"/>
                <a:gd name="connsiteX4" fmla="*/ 1205106 w 5481115"/>
                <a:gd name="connsiteY4" fmla="*/ 815926 h 1899464"/>
                <a:gd name="connsiteX5" fmla="*/ 5433545 w 5481115"/>
                <a:gd name="connsiteY5" fmla="*/ 255658 h 1899464"/>
                <a:gd name="connsiteX6" fmla="*/ 5481115 w 5481115"/>
                <a:gd name="connsiteY6" fmla="*/ 1951 h 1899464"/>
                <a:gd name="connsiteX0" fmla="*/ 5481115 w 5481115"/>
                <a:gd name="connsiteY0" fmla="*/ 1726 h 1899239"/>
                <a:gd name="connsiteX1" fmla="*/ 1009540 w 5481115"/>
                <a:gd name="connsiteY1" fmla="*/ 625421 h 1899239"/>
                <a:gd name="connsiteX2" fmla="*/ 0 w 5481115"/>
                <a:gd name="connsiteY2" fmla="*/ 1814670 h 1899239"/>
                <a:gd name="connsiteX3" fmla="*/ 581411 w 5481115"/>
                <a:gd name="connsiteY3" fmla="*/ 1899239 h 1899239"/>
                <a:gd name="connsiteX4" fmla="*/ 1205106 w 5481115"/>
                <a:gd name="connsiteY4" fmla="*/ 815701 h 1899239"/>
                <a:gd name="connsiteX5" fmla="*/ 5433545 w 5481115"/>
                <a:gd name="connsiteY5" fmla="*/ 255433 h 1899239"/>
                <a:gd name="connsiteX6" fmla="*/ 5481115 w 5481115"/>
                <a:gd name="connsiteY6" fmla="*/ 1726 h 1899239"/>
                <a:gd name="connsiteX0" fmla="*/ 5496972 w 5496972"/>
                <a:gd name="connsiteY0" fmla="*/ 1726 h 1899239"/>
                <a:gd name="connsiteX1" fmla="*/ 1025397 w 5496972"/>
                <a:gd name="connsiteY1" fmla="*/ 625421 h 1899239"/>
                <a:gd name="connsiteX2" fmla="*/ 0 w 5496972"/>
                <a:gd name="connsiteY2" fmla="*/ 1798814 h 1899239"/>
                <a:gd name="connsiteX3" fmla="*/ 597268 w 5496972"/>
                <a:gd name="connsiteY3" fmla="*/ 1899239 h 1899239"/>
                <a:gd name="connsiteX4" fmla="*/ 1220963 w 5496972"/>
                <a:gd name="connsiteY4" fmla="*/ 815701 h 1899239"/>
                <a:gd name="connsiteX5" fmla="*/ 5449402 w 5496972"/>
                <a:gd name="connsiteY5" fmla="*/ 255433 h 1899239"/>
                <a:gd name="connsiteX6" fmla="*/ 5496972 w 5496972"/>
                <a:gd name="connsiteY6" fmla="*/ 1726 h 1899239"/>
                <a:gd name="connsiteX0" fmla="*/ 5499844 w 5499844"/>
                <a:gd name="connsiteY0" fmla="*/ 1726 h 1899239"/>
                <a:gd name="connsiteX1" fmla="*/ 1028269 w 5499844"/>
                <a:gd name="connsiteY1" fmla="*/ 625421 h 1899239"/>
                <a:gd name="connsiteX2" fmla="*/ 2872 w 5499844"/>
                <a:gd name="connsiteY2" fmla="*/ 1798814 h 1899239"/>
                <a:gd name="connsiteX3" fmla="*/ 600140 w 5499844"/>
                <a:gd name="connsiteY3" fmla="*/ 1899239 h 1899239"/>
                <a:gd name="connsiteX4" fmla="*/ 1223835 w 5499844"/>
                <a:gd name="connsiteY4" fmla="*/ 815701 h 1899239"/>
                <a:gd name="connsiteX5" fmla="*/ 5452274 w 5499844"/>
                <a:gd name="connsiteY5" fmla="*/ 255433 h 1899239"/>
                <a:gd name="connsiteX6" fmla="*/ 5499844 w 5499844"/>
                <a:gd name="connsiteY6" fmla="*/ 1726 h 1899239"/>
                <a:gd name="connsiteX0" fmla="*/ 5499844 w 5499844"/>
                <a:gd name="connsiteY0" fmla="*/ 1726 h 1932850"/>
                <a:gd name="connsiteX1" fmla="*/ 1028269 w 5499844"/>
                <a:gd name="connsiteY1" fmla="*/ 625421 h 1932850"/>
                <a:gd name="connsiteX2" fmla="*/ 2872 w 5499844"/>
                <a:gd name="connsiteY2" fmla="*/ 1798814 h 1932850"/>
                <a:gd name="connsiteX3" fmla="*/ 600140 w 5499844"/>
                <a:gd name="connsiteY3" fmla="*/ 1899239 h 1932850"/>
                <a:gd name="connsiteX4" fmla="*/ 1223835 w 5499844"/>
                <a:gd name="connsiteY4" fmla="*/ 815701 h 1932850"/>
                <a:gd name="connsiteX5" fmla="*/ 5452274 w 5499844"/>
                <a:gd name="connsiteY5" fmla="*/ 255433 h 1932850"/>
                <a:gd name="connsiteX6" fmla="*/ 5499844 w 5499844"/>
                <a:gd name="connsiteY6" fmla="*/ 1726 h 1932850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23835 w 5499844"/>
                <a:gd name="connsiteY4" fmla="*/ 815701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80390"/>
                <a:gd name="connsiteX1" fmla="*/ 1028269 w 5499844"/>
                <a:gd name="connsiteY1" fmla="*/ 625421 h 1980390"/>
                <a:gd name="connsiteX2" fmla="*/ 2872 w 5499844"/>
                <a:gd name="connsiteY2" fmla="*/ 1798814 h 1980390"/>
                <a:gd name="connsiteX3" fmla="*/ 600140 w 5499844"/>
                <a:gd name="connsiteY3" fmla="*/ 1899239 h 1980390"/>
                <a:gd name="connsiteX4" fmla="*/ 1244977 w 5499844"/>
                <a:gd name="connsiteY4" fmla="*/ 836843 h 1980390"/>
                <a:gd name="connsiteX5" fmla="*/ 5452274 w 5499844"/>
                <a:gd name="connsiteY5" fmla="*/ 255433 h 1980390"/>
                <a:gd name="connsiteX6" fmla="*/ 5499844 w 5499844"/>
                <a:gd name="connsiteY6" fmla="*/ 1726 h 198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99844" h="1980390">
                  <a:moveTo>
                    <a:pt x="5499844" y="1726"/>
                  </a:moveTo>
                  <a:cubicBezTo>
                    <a:pt x="3824325" y="-33511"/>
                    <a:pt x="1155122" y="480949"/>
                    <a:pt x="1028269" y="625421"/>
                  </a:cubicBezTo>
                  <a:cubicBezTo>
                    <a:pt x="686470" y="1016552"/>
                    <a:pt x="-51745" y="1677245"/>
                    <a:pt x="2872" y="1798814"/>
                  </a:cubicBezTo>
                  <a:cubicBezTo>
                    <a:pt x="154391" y="2096567"/>
                    <a:pt x="549046" y="1950333"/>
                    <a:pt x="600140" y="1899239"/>
                  </a:cubicBezTo>
                  <a:cubicBezTo>
                    <a:pt x="815086" y="1545107"/>
                    <a:pt x="1146313" y="879127"/>
                    <a:pt x="1244977" y="836843"/>
                  </a:cubicBezTo>
                  <a:cubicBezTo>
                    <a:pt x="2287991" y="399905"/>
                    <a:pt x="4007558" y="126817"/>
                    <a:pt x="5452274" y="255433"/>
                  </a:cubicBezTo>
                  <a:lnTo>
                    <a:pt x="5499844" y="1726"/>
                  </a:lnTo>
                  <a:close/>
                </a:path>
              </a:pathLst>
            </a:custGeom>
            <a:grpFill/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069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86" name="Freeform 3">
              <a:extLst>
                <a:ext uri="{FF2B5EF4-FFF2-40B4-BE49-F238E27FC236}">
                  <a16:creationId xmlns:a16="http://schemas.microsoft.com/office/drawing/2014/main" id="{6950D935-45FB-4539-839A-AB183288FA52}"/>
                </a:ext>
              </a:extLst>
            </p:cNvPr>
            <p:cNvSpPr/>
            <p:nvPr/>
          </p:nvSpPr>
          <p:spPr>
            <a:xfrm>
              <a:off x="8277122" y="1601670"/>
              <a:ext cx="1111280" cy="842659"/>
            </a:xfrm>
            <a:custGeom>
              <a:avLst/>
              <a:gdLst>
                <a:gd name="connsiteX0" fmla="*/ 0 w 1818229"/>
                <a:gd name="connsiteY0" fmla="*/ 21143 h 924972"/>
                <a:gd name="connsiteX1" fmla="*/ 0 w 1818229"/>
                <a:gd name="connsiteY1" fmla="*/ 21143 h 924972"/>
                <a:gd name="connsiteX2" fmla="*/ 89855 w 1818229"/>
                <a:gd name="connsiteY2" fmla="*/ 21143 h 924972"/>
                <a:gd name="connsiteX3" fmla="*/ 1818229 w 1818229"/>
                <a:gd name="connsiteY3" fmla="*/ 0 h 924972"/>
                <a:gd name="connsiteX4" fmla="*/ 1580380 w 1818229"/>
                <a:gd name="connsiteY4" fmla="*/ 924972 h 924972"/>
                <a:gd name="connsiteX5" fmla="*/ 147996 w 1818229"/>
                <a:gd name="connsiteY5" fmla="*/ 872116 h 924972"/>
                <a:gd name="connsiteX6" fmla="*/ 0 w 1818229"/>
                <a:gd name="connsiteY6" fmla="*/ 21143 h 924972"/>
                <a:gd name="connsiteX0" fmla="*/ 0 w 1818229"/>
                <a:gd name="connsiteY0" fmla="*/ 21143 h 924972"/>
                <a:gd name="connsiteX1" fmla="*/ 0 w 1818229"/>
                <a:gd name="connsiteY1" fmla="*/ 21143 h 924972"/>
                <a:gd name="connsiteX2" fmla="*/ 1818229 w 1818229"/>
                <a:gd name="connsiteY2" fmla="*/ 0 h 924972"/>
                <a:gd name="connsiteX3" fmla="*/ 1580380 w 1818229"/>
                <a:gd name="connsiteY3" fmla="*/ 924972 h 924972"/>
                <a:gd name="connsiteX4" fmla="*/ 147996 w 1818229"/>
                <a:gd name="connsiteY4" fmla="*/ 872116 h 924972"/>
                <a:gd name="connsiteX5" fmla="*/ 0 w 1818229"/>
                <a:gd name="connsiteY5" fmla="*/ 21143 h 924972"/>
                <a:gd name="connsiteX0" fmla="*/ 162452 w 1943682"/>
                <a:gd name="connsiteY0" fmla="*/ 68713 h 924972"/>
                <a:gd name="connsiteX1" fmla="*/ 125453 w 1943682"/>
                <a:gd name="connsiteY1" fmla="*/ 21143 h 924972"/>
                <a:gd name="connsiteX2" fmla="*/ 1943682 w 1943682"/>
                <a:gd name="connsiteY2" fmla="*/ 0 h 924972"/>
                <a:gd name="connsiteX3" fmla="*/ 1705833 w 1943682"/>
                <a:gd name="connsiteY3" fmla="*/ 924972 h 924972"/>
                <a:gd name="connsiteX4" fmla="*/ 273449 w 1943682"/>
                <a:gd name="connsiteY4" fmla="*/ 872116 h 924972"/>
                <a:gd name="connsiteX5" fmla="*/ 162452 w 1943682"/>
                <a:gd name="connsiteY5" fmla="*/ 68713 h 924972"/>
                <a:gd name="connsiteX0" fmla="*/ 0 w 1781230"/>
                <a:gd name="connsiteY0" fmla="*/ 148099 h 1004358"/>
                <a:gd name="connsiteX1" fmla="*/ 1781230 w 1781230"/>
                <a:gd name="connsiteY1" fmla="*/ 79386 h 1004358"/>
                <a:gd name="connsiteX2" fmla="*/ 1543381 w 1781230"/>
                <a:gd name="connsiteY2" fmla="*/ 1004358 h 1004358"/>
                <a:gd name="connsiteX3" fmla="*/ 110997 w 1781230"/>
                <a:gd name="connsiteY3" fmla="*/ 951502 h 1004358"/>
                <a:gd name="connsiteX4" fmla="*/ 0 w 1781230"/>
                <a:gd name="connsiteY4" fmla="*/ 148099 h 1004358"/>
                <a:gd name="connsiteX0" fmla="*/ 0 w 1844656"/>
                <a:gd name="connsiteY0" fmla="*/ 174041 h 993302"/>
                <a:gd name="connsiteX1" fmla="*/ 1844656 w 1844656"/>
                <a:gd name="connsiteY1" fmla="*/ 68330 h 993302"/>
                <a:gd name="connsiteX2" fmla="*/ 1606807 w 1844656"/>
                <a:gd name="connsiteY2" fmla="*/ 993302 h 993302"/>
                <a:gd name="connsiteX3" fmla="*/ 174423 w 1844656"/>
                <a:gd name="connsiteY3" fmla="*/ 940446 h 993302"/>
                <a:gd name="connsiteX4" fmla="*/ 0 w 1844656"/>
                <a:gd name="connsiteY4" fmla="*/ 174041 h 993302"/>
                <a:gd name="connsiteX0" fmla="*/ 0 w 1844656"/>
                <a:gd name="connsiteY0" fmla="*/ 224630 h 1043891"/>
                <a:gd name="connsiteX1" fmla="*/ 1844656 w 1844656"/>
                <a:gd name="connsiteY1" fmla="*/ 118919 h 1043891"/>
                <a:gd name="connsiteX2" fmla="*/ 1606807 w 1844656"/>
                <a:gd name="connsiteY2" fmla="*/ 1043891 h 1043891"/>
                <a:gd name="connsiteX3" fmla="*/ 174423 w 1844656"/>
                <a:gd name="connsiteY3" fmla="*/ 991035 h 1043891"/>
                <a:gd name="connsiteX4" fmla="*/ 0 w 1844656"/>
                <a:gd name="connsiteY4" fmla="*/ 224630 h 1043891"/>
                <a:gd name="connsiteX0" fmla="*/ 0 w 2188217"/>
                <a:gd name="connsiteY0" fmla="*/ 167717 h 986978"/>
                <a:gd name="connsiteX1" fmla="*/ 2188217 w 2188217"/>
                <a:gd name="connsiteY1" fmla="*/ 194145 h 986978"/>
                <a:gd name="connsiteX2" fmla="*/ 1606807 w 2188217"/>
                <a:gd name="connsiteY2" fmla="*/ 986978 h 986978"/>
                <a:gd name="connsiteX3" fmla="*/ 174423 w 2188217"/>
                <a:gd name="connsiteY3" fmla="*/ 934122 h 986978"/>
                <a:gd name="connsiteX4" fmla="*/ 0 w 2188217"/>
                <a:gd name="connsiteY4" fmla="*/ 167717 h 986978"/>
                <a:gd name="connsiteX0" fmla="*/ 0 w 2188217"/>
                <a:gd name="connsiteY0" fmla="*/ 167717 h 1462677"/>
                <a:gd name="connsiteX1" fmla="*/ 2188217 w 2188217"/>
                <a:gd name="connsiteY1" fmla="*/ 194145 h 1462677"/>
                <a:gd name="connsiteX2" fmla="*/ 1849942 w 2188217"/>
                <a:gd name="connsiteY2" fmla="*/ 1462677 h 1462677"/>
                <a:gd name="connsiteX3" fmla="*/ 174423 w 2188217"/>
                <a:gd name="connsiteY3" fmla="*/ 934122 h 1462677"/>
                <a:gd name="connsiteX4" fmla="*/ 0 w 2188217"/>
                <a:gd name="connsiteY4" fmla="*/ 167717 h 1462677"/>
                <a:gd name="connsiteX0" fmla="*/ 0 w 2188217"/>
                <a:gd name="connsiteY0" fmla="*/ 167717 h 1520818"/>
                <a:gd name="connsiteX1" fmla="*/ 2188217 w 2188217"/>
                <a:gd name="connsiteY1" fmla="*/ 194145 h 1520818"/>
                <a:gd name="connsiteX2" fmla="*/ 1849942 w 2188217"/>
                <a:gd name="connsiteY2" fmla="*/ 1462677 h 1520818"/>
                <a:gd name="connsiteX3" fmla="*/ 243135 w 2188217"/>
                <a:gd name="connsiteY3" fmla="*/ 1520818 h 1520818"/>
                <a:gd name="connsiteX4" fmla="*/ 0 w 2188217"/>
                <a:gd name="connsiteY4" fmla="*/ 167717 h 1520818"/>
                <a:gd name="connsiteX0" fmla="*/ 0 w 2188217"/>
                <a:gd name="connsiteY0" fmla="*/ 167717 h 1520818"/>
                <a:gd name="connsiteX1" fmla="*/ 2188217 w 2188217"/>
                <a:gd name="connsiteY1" fmla="*/ 194145 h 1520818"/>
                <a:gd name="connsiteX2" fmla="*/ 1849942 w 2188217"/>
                <a:gd name="connsiteY2" fmla="*/ 1462677 h 1520818"/>
                <a:gd name="connsiteX3" fmla="*/ 243135 w 2188217"/>
                <a:gd name="connsiteY3" fmla="*/ 1520818 h 1520818"/>
                <a:gd name="connsiteX4" fmla="*/ 0 w 2188217"/>
                <a:gd name="connsiteY4" fmla="*/ 167717 h 1520818"/>
                <a:gd name="connsiteX0" fmla="*/ 0 w 2188217"/>
                <a:gd name="connsiteY0" fmla="*/ 167717 h 1580494"/>
                <a:gd name="connsiteX1" fmla="*/ 2188217 w 2188217"/>
                <a:gd name="connsiteY1" fmla="*/ 194145 h 1580494"/>
                <a:gd name="connsiteX2" fmla="*/ 1849942 w 2188217"/>
                <a:gd name="connsiteY2" fmla="*/ 1462677 h 1580494"/>
                <a:gd name="connsiteX3" fmla="*/ 243135 w 2188217"/>
                <a:gd name="connsiteY3" fmla="*/ 1520818 h 1580494"/>
                <a:gd name="connsiteX4" fmla="*/ 0 w 2188217"/>
                <a:gd name="connsiteY4" fmla="*/ 167717 h 1580494"/>
                <a:gd name="connsiteX0" fmla="*/ 0 w 2188217"/>
                <a:gd name="connsiteY0" fmla="*/ 167717 h 1614140"/>
                <a:gd name="connsiteX1" fmla="*/ 2188217 w 2188217"/>
                <a:gd name="connsiteY1" fmla="*/ 194145 h 1614140"/>
                <a:gd name="connsiteX2" fmla="*/ 1849942 w 2188217"/>
                <a:gd name="connsiteY2" fmla="*/ 1462677 h 1614140"/>
                <a:gd name="connsiteX3" fmla="*/ 243135 w 2188217"/>
                <a:gd name="connsiteY3" fmla="*/ 1520818 h 1614140"/>
                <a:gd name="connsiteX4" fmla="*/ 0 w 2188217"/>
                <a:gd name="connsiteY4" fmla="*/ 167717 h 1614140"/>
                <a:gd name="connsiteX0" fmla="*/ 0 w 2188217"/>
                <a:gd name="connsiteY0" fmla="*/ 167717 h 1571746"/>
                <a:gd name="connsiteX1" fmla="*/ 2188217 w 2188217"/>
                <a:gd name="connsiteY1" fmla="*/ 194145 h 1571746"/>
                <a:gd name="connsiteX2" fmla="*/ 1849942 w 2188217"/>
                <a:gd name="connsiteY2" fmla="*/ 1462677 h 1571746"/>
                <a:gd name="connsiteX3" fmla="*/ 237850 w 2188217"/>
                <a:gd name="connsiteY3" fmla="*/ 1441535 h 1571746"/>
                <a:gd name="connsiteX4" fmla="*/ 0 w 2188217"/>
                <a:gd name="connsiteY4" fmla="*/ 167717 h 1571746"/>
                <a:gd name="connsiteX0" fmla="*/ 18665 w 2206882"/>
                <a:gd name="connsiteY0" fmla="*/ 167717 h 1571746"/>
                <a:gd name="connsiteX1" fmla="*/ 2206882 w 2206882"/>
                <a:gd name="connsiteY1" fmla="*/ 194145 h 1571746"/>
                <a:gd name="connsiteX2" fmla="*/ 1868607 w 2206882"/>
                <a:gd name="connsiteY2" fmla="*/ 1462677 h 1571746"/>
                <a:gd name="connsiteX3" fmla="*/ 256515 w 2206882"/>
                <a:gd name="connsiteY3" fmla="*/ 1441535 h 1571746"/>
                <a:gd name="connsiteX4" fmla="*/ 18665 w 2206882"/>
                <a:gd name="connsiteY4" fmla="*/ 167717 h 1571746"/>
                <a:gd name="connsiteX0" fmla="*/ 18665 w 2206882"/>
                <a:gd name="connsiteY0" fmla="*/ 161918 h 1565947"/>
                <a:gd name="connsiteX1" fmla="*/ 2206882 w 2206882"/>
                <a:gd name="connsiteY1" fmla="*/ 188346 h 1565947"/>
                <a:gd name="connsiteX2" fmla="*/ 1868607 w 2206882"/>
                <a:gd name="connsiteY2" fmla="*/ 1456878 h 1565947"/>
                <a:gd name="connsiteX3" fmla="*/ 256515 w 2206882"/>
                <a:gd name="connsiteY3" fmla="*/ 1435736 h 1565947"/>
                <a:gd name="connsiteX4" fmla="*/ 18665 w 2206882"/>
                <a:gd name="connsiteY4" fmla="*/ 161918 h 1565947"/>
                <a:gd name="connsiteX0" fmla="*/ 18665 w 2218042"/>
                <a:gd name="connsiteY0" fmla="*/ 161918 h 1565947"/>
                <a:gd name="connsiteX1" fmla="*/ 2206882 w 2218042"/>
                <a:gd name="connsiteY1" fmla="*/ 188346 h 1565947"/>
                <a:gd name="connsiteX2" fmla="*/ 1868607 w 2218042"/>
                <a:gd name="connsiteY2" fmla="*/ 1456878 h 1565947"/>
                <a:gd name="connsiteX3" fmla="*/ 256515 w 2218042"/>
                <a:gd name="connsiteY3" fmla="*/ 1435736 h 1565947"/>
                <a:gd name="connsiteX4" fmla="*/ 18665 w 2218042"/>
                <a:gd name="connsiteY4" fmla="*/ 161918 h 1565947"/>
                <a:gd name="connsiteX0" fmla="*/ 18665 w 2107110"/>
                <a:gd name="connsiteY0" fmla="*/ 158561 h 1562590"/>
                <a:gd name="connsiteX1" fmla="*/ 2090599 w 2107110"/>
                <a:gd name="connsiteY1" fmla="*/ 195561 h 1562590"/>
                <a:gd name="connsiteX2" fmla="*/ 1868607 w 2107110"/>
                <a:gd name="connsiteY2" fmla="*/ 1453521 h 1562590"/>
                <a:gd name="connsiteX3" fmla="*/ 256515 w 2107110"/>
                <a:gd name="connsiteY3" fmla="*/ 1432379 h 1562590"/>
                <a:gd name="connsiteX4" fmla="*/ 18665 w 2107110"/>
                <a:gd name="connsiteY4" fmla="*/ 158561 h 1562590"/>
                <a:gd name="connsiteX0" fmla="*/ 18665 w 2107110"/>
                <a:gd name="connsiteY0" fmla="*/ 230473 h 1634502"/>
                <a:gd name="connsiteX1" fmla="*/ 2090599 w 2107110"/>
                <a:gd name="connsiteY1" fmla="*/ 267473 h 1634502"/>
                <a:gd name="connsiteX2" fmla="*/ 1868607 w 2107110"/>
                <a:gd name="connsiteY2" fmla="*/ 1525433 h 1634502"/>
                <a:gd name="connsiteX3" fmla="*/ 256515 w 2107110"/>
                <a:gd name="connsiteY3" fmla="*/ 1504291 h 1634502"/>
                <a:gd name="connsiteX4" fmla="*/ 18665 w 2107110"/>
                <a:gd name="connsiteY4" fmla="*/ 230473 h 1634502"/>
                <a:gd name="connsiteX0" fmla="*/ 18665 w 2107450"/>
                <a:gd name="connsiteY0" fmla="*/ 230473 h 1634502"/>
                <a:gd name="connsiteX1" fmla="*/ 2090599 w 2107450"/>
                <a:gd name="connsiteY1" fmla="*/ 267473 h 1634502"/>
                <a:gd name="connsiteX2" fmla="*/ 1868607 w 2107450"/>
                <a:gd name="connsiteY2" fmla="*/ 1525433 h 1634502"/>
                <a:gd name="connsiteX3" fmla="*/ 256515 w 2107450"/>
                <a:gd name="connsiteY3" fmla="*/ 1504291 h 1634502"/>
                <a:gd name="connsiteX4" fmla="*/ 18665 w 2107450"/>
                <a:gd name="connsiteY4" fmla="*/ 230473 h 1634502"/>
                <a:gd name="connsiteX0" fmla="*/ 18665 w 2107450"/>
                <a:gd name="connsiteY0" fmla="*/ 230473 h 1602563"/>
                <a:gd name="connsiteX1" fmla="*/ 2090599 w 2107450"/>
                <a:gd name="connsiteY1" fmla="*/ 267473 h 1602563"/>
                <a:gd name="connsiteX2" fmla="*/ 1868607 w 2107450"/>
                <a:gd name="connsiteY2" fmla="*/ 1525433 h 1602563"/>
                <a:gd name="connsiteX3" fmla="*/ 256515 w 2107450"/>
                <a:gd name="connsiteY3" fmla="*/ 1504291 h 1602563"/>
                <a:gd name="connsiteX4" fmla="*/ 18665 w 2107450"/>
                <a:gd name="connsiteY4" fmla="*/ 230473 h 1602563"/>
                <a:gd name="connsiteX0" fmla="*/ 13652 w 2102437"/>
                <a:gd name="connsiteY0" fmla="*/ 230473 h 1602563"/>
                <a:gd name="connsiteX1" fmla="*/ 2085586 w 2102437"/>
                <a:gd name="connsiteY1" fmla="*/ 267473 h 1602563"/>
                <a:gd name="connsiteX2" fmla="*/ 1863594 w 2102437"/>
                <a:gd name="connsiteY2" fmla="*/ 1525433 h 1602563"/>
                <a:gd name="connsiteX3" fmla="*/ 251502 w 2102437"/>
                <a:gd name="connsiteY3" fmla="*/ 1504291 h 1602563"/>
                <a:gd name="connsiteX4" fmla="*/ 13652 w 2102437"/>
                <a:gd name="connsiteY4" fmla="*/ 230473 h 1602563"/>
                <a:gd name="connsiteX0" fmla="*/ 13652 w 2102437"/>
                <a:gd name="connsiteY0" fmla="*/ 230473 h 1594232"/>
                <a:gd name="connsiteX1" fmla="*/ 2085586 w 2102437"/>
                <a:gd name="connsiteY1" fmla="*/ 267473 h 1594232"/>
                <a:gd name="connsiteX2" fmla="*/ 1863594 w 2102437"/>
                <a:gd name="connsiteY2" fmla="*/ 1525433 h 1594232"/>
                <a:gd name="connsiteX3" fmla="*/ 251502 w 2102437"/>
                <a:gd name="connsiteY3" fmla="*/ 1504291 h 1594232"/>
                <a:gd name="connsiteX4" fmla="*/ 13652 w 2102437"/>
                <a:gd name="connsiteY4" fmla="*/ 230473 h 1594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2437" h="1594232">
                  <a:moveTo>
                    <a:pt x="13652" y="230473"/>
                  </a:moveTo>
                  <a:cubicBezTo>
                    <a:pt x="434734" y="-84017"/>
                    <a:pt x="1807214" y="-81374"/>
                    <a:pt x="2085586" y="267473"/>
                  </a:cubicBezTo>
                  <a:cubicBezTo>
                    <a:pt x="2157823" y="463038"/>
                    <a:pt x="1981638" y="1430293"/>
                    <a:pt x="1863594" y="1525433"/>
                  </a:cubicBezTo>
                  <a:cubicBezTo>
                    <a:pt x="1655697" y="1602953"/>
                    <a:pt x="501683" y="1638192"/>
                    <a:pt x="251502" y="1504291"/>
                  </a:cubicBezTo>
                  <a:cubicBezTo>
                    <a:pt x="175742" y="1428531"/>
                    <a:pt x="-58584" y="359088"/>
                    <a:pt x="13652" y="230473"/>
                  </a:cubicBezTo>
                  <a:close/>
                </a:path>
              </a:pathLst>
            </a:cu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069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sp>
          <p:nvSpPr>
            <p:cNvPr id="87" name="Freeform 11">
              <a:extLst>
                <a:ext uri="{FF2B5EF4-FFF2-40B4-BE49-F238E27FC236}">
                  <a16:creationId xmlns:a16="http://schemas.microsoft.com/office/drawing/2014/main" id="{6D704AB1-19C4-48A5-B09D-B34DB90E5DDB}"/>
                </a:ext>
              </a:extLst>
            </p:cNvPr>
            <p:cNvSpPr/>
            <p:nvPr/>
          </p:nvSpPr>
          <p:spPr>
            <a:xfrm>
              <a:off x="9719064" y="1601670"/>
              <a:ext cx="1111280" cy="842659"/>
            </a:xfrm>
            <a:custGeom>
              <a:avLst/>
              <a:gdLst>
                <a:gd name="connsiteX0" fmla="*/ 0 w 1818229"/>
                <a:gd name="connsiteY0" fmla="*/ 21143 h 924972"/>
                <a:gd name="connsiteX1" fmla="*/ 0 w 1818229"/>
                <a:gd name="connsiteY1" fmla="*/ 21143 h 924972"/>
                <a:gd name="connsiteX2" fmla="*/ 89855 w 1818229"/>
                <a:gd name="connsiteY2" fmla="*/ 21143 h 924972"/>
                <a:gd name="connsiteX3" fmla="*/ 1818229 w 1818229"/>
                <a:gd name="connsiteY3" fmla="*/ 0 h 924972"/>
                <a:gd name="connsiteX4" fmla="*/ 1580380 w 1818229"/>
                <a:gd name="connsiteY4" fmla="*/ 924972 h 924972"/>
                <a:gd name="connsiteX5" fmla="*/ 147996 w 1818229"/>
                <a:gd name="connsiteY5" fmla="*/ 872116 h 924972"/>
                <a:gd name="connsiteX6" fmla="*/ 0 w 1818229"/>
                <a:gd name="connsiteY6" fmla="*/ 21143 h 924972"/>
                <a:gd name="connsiteX0" fmla="*/ 0 w 1818229"/>
                <a:gd name="connsiteY0" fmla="*/ 21143 h 924972"/>
                <a:gd name="connsiteX1" fmla="*/ 0 w 1818229"/>
                <a:gd name="connsiteY1" fmla="*/ 21143 h 924972"/>
                <a:gd name="connsiteX2" fmla="*/ 1818229 w 1818229"/>
                <a:gd name="connsiteY2" fmla="*/ 0 h 924972"/>
                <a:gd name="connsiteX3" fmla="*/ 1580380 w 1818229"/>
                <a:gd name="connsiteY3" fmla="*/ 924972 h 924972"/>
                <a:gd name="connsiteX4" fmla="*/ 147996 w 1818229"/>
                <a:gd name="connsiteY4" fmla="*/ 872116 h 924972"/>
                <a:gd name="connsiteX5" fmla="*/ 0 w 1818229"/>
                <a:gd name="connsiteY5" fmla="*/ 21143 h 924972"/>
                <a:gd name="connsiteX0" fmla="*/ 162452 w 1943682"/>
                <a:gd name="connsiteY0" fmla="*/ 68713 h 924972"/>
                <a:gd name="connsiteX1" fmla="*/ 125453 w 1943682"/>
                <a:gd name="connsiteY1" fmla="*/ 21143 h 924972"/>
                <a:gd name="connsiteX2" fmla="*/ 1943682 w 1943682"/>
                <a:gd name="connsiteY2" fmla="*/ 0 h 924972"/>
                <a:gd name="connsiteX3" fmla="*/ 1705833 w 1943682"/>
                <a:gd name="connsiteY3" fmla="*/ 924972 h 924972"/>
                <a:gd name="connsiteX4" fmla="*/ 273449 w 1943682"/>
                <a:gd name="connsiteY4" fmla="*/ 872116 h 924972"/>
                <a:gd name="connsiteX5" fmla="*/ 162452 w 1943682"/>
                <a:gd name="connsiteY5" fmla="*/ 68713 h 924972"/>
                <a:gd name="connsiteX0" fmla="*/ 0 w 1781230"/>
                <a:gd name="connsiteY0" fmla="*/ 148099 h 1004358"/>
                <a:gd name="connsiteX1" fmla="*/ 1781230 w 1781230"/>
                <a:gd name="connsiteY1" fmla="*/ 79386 h 1004358"/>
                <a:gd name="connsiteX2" fmla="*/ 1543381 w 1781230"/>
                <a:gd name="connsiteY2" fmla="*/ 1004358 h 1004358"/>
                <a:gd name="connsiteX3" fmla="*/ 110997 w 1781230"/>
                <a:gd name="connsiteY3" fmla="*/ 951502 h 1004358"/>
                <a:gd name="connsiteX4" fmla="*/ 0 w 1781230"/>
                <a:gd name="connsiteY4" fmla="*/ 148099 h 1004358"/>
                <a:gd name="connsiteX0" fmla="*/ 0 w 1844656"/>
                <a:gd name="connsiteY0" fmla="*/ 174041 h 993302"/>
                <a:gd name="connsiteX1" fmla="*/ 1844656 w 1844656"/>
                <a:gd name="connsiteY1" fmla="*/ 68330 h 993302"/>
                <a:gd name="connsiteX2" fmla="*/ 1606807 w 1844656"/>
                <a:gd name="connsiteY2" fmla="*/ 993302 h 993302"/>
                <a:gd name="connsiteX3" fmla="*/ 174423 w 1844656"/>
                <a:gd name="connsiteY3" fmla="*/ 940446 h 993302"/>
                <a:gd name="connsiteX4" fmla="*/ 0 w 1844656"/>
                <a:gd name="connsiteY4" fmla="*/ 174041 h 993302"/>
                <a:gd name="connsiteX0" fmla="*/ 0 w 1844656"/>
                <a:gd name="connsiteY0" fmla="*/ 224630 h 1043891"/>
                <a:gd name="connsiteX1" fmla="*/ 1844656 w 1844656"/>
                <a:gd name="connsiteY1" fmla="*/ 118919 h 1043891"/>
                <a:gd name="connsiteX2" fmla="*/ 1606807 w 1844656"/>
                <a:gd name="connsiteY2" fmla="*/ 1043891 h 1043891"/>
                <a:gd name="connsiteX3" fmla="*/ 174423 w 1844656"/>
                <a:gd name="connsiteY3" fmla="*/ 991035 h 1043891"/>
                <a:gd name="connsiteX4" fmla="*/ 0 w 1844656"/>
                <a:gd name="connsiteY4" fmla="*/ 224630 h 1043891"/>
                <a:gd name="connsiteX0" fmla="*/ 0 w 2188217"/>
                <a:gd name="connsiteY0" fmla="*/ 167717 h 986978"/>
                <a:gd name="connsiteX1" fmla="*/ 2188217 w 2188217"/>
                <a:gd name="connsiteY1" fmla="*/ 194145 h 986978"/>
                <a:gd name="connsiteX2" fmla="*/ 1606807 w 2188217"/>
                <a:gd name="connsiteY2" fmla="*/ 986978 h 986978"/>
                <a:gd name="connsiteX3" fmla="*/ 174423 w 2188217"/>
                <a:gd name="connsiteY3" fmla="*/ 934122 h 986978"/>
                <a:gd name="connsiteX4" fmla="*/ 0 w 2188217"/>
                <a:gd name="connsiteY4" fmla="*/ 167717 h 986978"/>
                <a:gd name="connsiteX0" fmla="*/ 0 w 2188217"/>
                <a:gd name="connsiteY0" fmla="*/ 167717 h 1462677"/>
                <a:gd name="connsiteX1" fmla="*/ 2188217 w 2188217"/>
                <a:gd name="connsiteY1" fmla="*/ 194145 h 1462677"/>
                <a:gd name="connsiteX2" fmla="*/ 1849942 w 2188217"/>
                <a:gd name="connsiteY2" fmla="*/ 1462677 h 1462677"/>
                <a:gd name="connsiteX3" fmla="*/ 174423 w 2188217"/>
                <a:gd name="connsiteY3" fmla="*/ 934122 h 1462677"/>
                <a:gd name="connsiteX4" fmla="*/ 0 w 2188217"/>
                <a:gd name="connsiteY4" fmla="*/ 167717 h 1462677"/>
                <a:gd name="connsiteX0" fmla="*/ 0 w 2188217"/>
                <a:gd name="connsiteY0" fmla="*/ 167717 h 1520818"/>
                <a:gd name="connsiteX1" fmla="*/ 2188217 w 2188217"/>
                <a:gd name="connsiteY1" fmla="*/ 194145 h 1520818"/>
                <a:gd name="connsiteX2" fmla="*/ 1849942 w 2188217"/>
                <a:gd name="connsiteY2" fmla="*/ 1462677 h 1520818"/>
                <a:gd name="connsiteX3" fmla="*/ 243135 w 2188217"/>
                <a:gd name="connsiteY3" fmla="*/ 1520818 h 1520818"/>
                <a:gd name="connsiteX4" fmla="*/ 0 w 2188217"/>
                <a:gd name="connsiteY4" fmla="*/ 167717 h 1520818"/>
                <a:gd name="connsiteX0" fmla="*/ 0 w 2188217"/>
                <a:gd name="connsiteY0" fmla="*/ 167717 h 1520818"/>
                <a:gd name="connsiteX1" fmla="*/ 2188217 w 2188217"/>
                <a:gd name="connsiteY1" fmla="*/ 194145 h 1520818"/>
                <a:gd name="connsiteX2" fmla="*/ 1849942 w 2188217"/>
                <a:gd name="connsiteY2" fmla="*/ 1462677 h 1520818"/>
                <a:gd name="connsiteX3" fmla="*/ 243135 w 2188217"/>
                <a:gd name="connsiteY3" fmla="*/ 1520818 h 1520818"/>
                <a:gd name="connsiteX4" fmla="*/ 0 w 2188217"/>
                <a:gd name="connsiteY4" fmla="*/ 167717 h 1520818"/>
                <a:gd name="connsiteX0" fmla="*/ 0 w 2188217"/>
                <a:gd name="connsiteY0" fmla="*/ 167717 h 1580494"/>
                <a:gd name="connsiteX1" fmla="*/ 2188217 w 2188217"/>
                <a:gd name="connsiteY1" fmla="*/ 194145 h 1580494"/>
                <a:gd name="connsiteX2" fmla="*/ 1849942 w 2188217"/>
                <a:gd name="connsiteY2" fmla="*/ 1462677 h 1580494"/>
                <a:gd name="connsiteX3" fmla="*/ 243135 w 2188217"/>
                <a:gd name="connsiteY3" fmla="*/ 1520818 h 1580494"/>
                <a:gd name="connsiteX4" fmla="*/ 0 w 2188217"/>
                <a:gd name="connsiteY4" fmla="*/ 167717 h 1580494"/>
                <a:gd name="connsiteX0" fmla="*/ 0 w 2188217"/>
                <a:gd name="connsiteY0" fmla="*/ 167717 h 1614140"/>
                <a:gd name="connsiteX1" fmla="*/ 2188217 w 2188217"/>
                <a:gd name="connsiteY1" fmla="*/ 194145 h 1614140"/>
                <a:gd name="connsiteX2" fmla="*/ 1849942 w 2188217"/>
                <a:gd name="connsiteY2" fmla="*/ 1462677 h 1614140"/>
                <a:gd name="connsiteX3" fmla="*/ 243135 w 2188217"/>
                <a:gd name="connsiteY3" fmla="*/ 1520818 h 1614140"/>
                <a:gd name="connsiteX4" fmla="*/ 0 w 2188217"/>
                <a:gd name="connsiteY4" fmla="*/ 167717 h 1614140"/>
                <a:gd name="connsiteX0" fmla="*/ 0 w 2188217"/>
                <a:gd name="connsiteY0" fmla="*/ 167717 h 1571746"/>
                <a:gd name="connsiteX1" fmla="*/ 2188217 w 2188217"/>
                <a:gd name="connsiteY1" fmla="*/ 194145 h 1571746"/>
                <a:gd name="connsiteX2" fmla="*/ 1849942 w 2188217"/>
                <a:gd name="connsiteY2" fmla="*/ 1462677 h 1571746"/>
                <a:gd name="connsiteX3" fmla="*/ 237850 w 2188217"/>
                <a:gd name="connsiteY3" fmla="*/ 1441535 h 1571746"/>
                <a:gd name="connsiteX4" fmla="*/ 0 w 2188217"/>
                <a:gd name="connsiteY4" fmla="*/ 167717 h 1571746"/>
                <a:gd name="connsiteX0" fmla="*/ 18665 w 2206882"/>
                <a:gd name="connsiteY0" fmla="*/ 167717 h 1571746"/>
                <a:gd name="connsiteX1" fmla="*/ 2206882 w 2206882"/>
                <a:gd name="connsiteY1" fmla="*/ 194145 h 1571746"/>
                <a:gd name="connsiteX2" fmla="*/ 1868607 w 2206882"/>
                <a:gd name="connsiteY2" fmla="*/ 1462677 h 1571746"/>
                <a:gd name="connsiteX3" fmla="*/ 256515 w 2206882"/>
                <a:gd name="connsiteY3" fmla="*/ 1441535 h 1571746"/>
                <a:gd name="connsiteX4" fmla="*/ 18665 w 2206882"/>
                <a:gd name="connsiteY4" fmla="*/ 167717 h 1571746"/>
                <a:gd name="connsiteX0" fmla="*/ 18665 w 2206882"/>
                <a:gd name="connsiteY0" fmla="*/ 161918 h 1565947"/>
                <a:gd name="connsiteX1" fmla="*/ 2206882 w 2206882"/>
                <a:gd name="connsiteY1" fmla="*/ 188346 h 1565947"/>
                <a:gd name="connsiteX2" fmla="*/ 1868607 w 2206882"/>
                <a:gd name="connsiteY2" fmla="*/ 1456878 h 1565947"/>
                <a:gd name="connsiteX3" fmla="*/ 256515 w 2206882"/>
                <a:gd name="connsiteY3" fmla="*/ 1435736 h 1565947"/>
                <a:gd name="connsiteX4" fmla="*/ 18665 w 2206882"/>
                <a:gd name="connsiteY4" fmla="*/ 161918 h 1565947"/>
                <a:gd name="connsiteX0" fmla="*/ 18665 w 2218042"/>
                <a:gd name="connsiteY0" fmla="*/ 161918 h 1565947"/>
                <a:gd name="connsiteX1" fmla="*/ 2206882 w 2218042"/>
                <a:gd name="connsiteY1" fmla="*/ 188346 h 1565947"/>
                <a:gd name="connsiteX2" fmla="*/ 1868607 w 2218042"/>
                <a:gd name="connsiteY2" fmla="*/ 1456878 h 1565947"/>
                <a:gd name="connsiteX3" fmla="*/ 256515 w 2218042"/>
                <a:gd name="connsiteY3" fmla="*/ 1435736 h 1565947"/>
                <a:gd name="connsiteX4" fmla="*/ 18665 w 2218042"/>
                <a:gd name="connsiteY4" fmla="*/ 161918 h 1565947"/>
                <a:gd name="connsiteX0" fmla="*/ 18665 w 2107110"/>
                <a:gd name="connsiteY0" fmla="*/ 158561 h 1562590"/>
                <a:gd name="connsiteX1" fmla="*/ 2090599 w 2107110"/>
                <a:gd name="connsiteY1" fmla="*/ 195561 h 1562590"/>
                <a:gd name="connsiteX2" fmla="*/ 1868607 w 2107110"/>
                <a:gd name="connsiteY2" fmla="*/ 1453521 h 1562590"/>
                <a:gd name="connsiteX3" fmla="*/ 256515 w 2107110"/>
                <a:gd name="connsiteY3" fmla="*/ 1432379 h 1562590"/>
                <a:gd name="connsiteX4" fmla="*/ 18665 w 2107110"/>
                <a:gd name="connsiteY4" fmla="*/ 158561 h 1562590"/>
                <a:gd name="connsiteX0" fmla="*/ 18665 w 2107110"/>
                <a:gd name="connsiteY0" fmla="*/ 230473 h 1634502"/>
                <a:gd name="connsiteX1" fmla="*/ 2090599 w 2107110"/>
                <a:gd name="connsiteY1" fmla="*/ 267473 h 1634502"/>
                <a:gd name="connsiteX2" fmla="*/ 1868607 w 2107110"/>
                <a:gd name="connsiteY2" fmla="*/ 1525433 h 1634502"/>
                <a:gd name="connsiteX3" fmla="*/ 256515 w 2107110"/>
                <a:gd name="connsiteY3" fmla="*/ 1504291 h 1634502"/>
                <a:gd name="connsiteX4" fmla="*/ 18665 w 2107110"/>
                <a:gd name="connsiteY4" fmla="*/ 230473 h 1634502"/>
                <a:gd name="connsiteX0" fmla="*/ 18665 w 2107450"/>
                <a:gd name="connsiteY0" fmla="*/ 230473 h 1634502"/>
                <a:gd name="connsiteX1" fmla="*/ 2090599 w 2107450"/>
                <a:gd name="connsiteY1" fmla="*/ 267473 h 1634502"/>
                <a:gd name="connsiteX2" fmla="*/ 1868607 w 2107450"/>
                <a:gd name="connsiteY2" fmla="*/ 1525433 h 1634502"/>
                <a:gd name="connsiteX3" fmla="*/ 256515 w 2107450"/>
                <a:gd name="connsiteY3" fmla="*/ 1504291 h 1634502"/>
                <a:gd name="connsiteX4" fmla="*/ 18665 w 2107450"/>
                <a:gd name="connsiteY4" fmla="*/ 230473 h 1634502"/>
                <a:gd name="connsiteX0" fmla="*/ 18665 w 2107450"/>
                <a:gd name="connsiteY0" fmla="*/ 230473 h 1602563"/>
                <a:gd name="connsiteX1" fmla="*/ 2090599 w 2107450"/>
                <a:gd name="connsiteY1" fmla="*/ 267473 h 1602563"/>
                <a:gd name="connsiteX2" fmla="*/ 1868607 w 2107450"/>
                <a:gd name="connsiteY2" fmla="*/ 1525433 h 1602563"/>
                <a:gd name="connsiteX3" fmla="*/ 256515 w 2107450"/>
                <a:gd name="connsiteY3" fmla="*/ 1504291 h 1602563"/>
                <a:gd name="connsiteX4" fmla="*/ 18665 w 2107450"/>
                <a:gd name="connsiteY4" fmla="*/ 230473 h 1602563"/>
                <a:gd name="connsiteX0" fmla="*/ 13652 w 2102437"/>
                <a:gd name="connsiteY0" fmla="*/ 230473 h 1602563"/>
                <a:gd name="connsiteX1" fmla="*/ 2085586 w 2102437"/>
                <a:gd name="connsiteY1" fmla="*/ 267473 h 1602563"/>
                <a:gd name="connsiteX2" fmla="*/ 1863594 w 2102437"/>
                <a:gd name="connsiteY2" fmla="*/ 1525433 h 1602563"/>
                <a:gd name="connsiteX3" fmla="*/ 251502 w 2102437"/>
                <a:gd name="connsiteY3" fmla="*/ 1504291 h 1602563"/>
                <a:gd name="connsiteX4" fmla="*/ 13652 w 2102437"/>
                <a:gd name="connsiteY4" fmla="*/ 230473 h 1602563"/>
                <a:gd name="connsiteX0" fmla="*/ 13652 w 2102437"/>
                <a:gd name="connsiteY0" fmla="*/ 230473 h 1594232"/>
                <a:gd name="connsiteX1" fmla="*/ 2085586 w 2102437"/>
                <a:gd name="connsiteY1" fmla="*/ 267473 h 1594232"/>
                <a:gd name="connsiteX2" fmla="*/ 1863594 w 2102437"/>
                <a:gd name="connsiteY2" fmla="*/ 1525433 h 1594232"/>
                <a:gd name="connsiteX3" fmla="*/ 251502 w 2102437"/>
                <a:gd name="connsiteY3" fmla="*/ 1504291 h 1594232"/>
                <a:gd name="connsiteX4" fmla="*/ 13652 w 2102437"/>
                <a:gd name="connsiteY4" fmla="*/ 230473 h 1594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2437" h="1594232">
                  <a:moveTo>
                    <a:pt x="13652" y="230473"/>
                  </a:moveTo>
                  <a:cubicBezTo>
                    <a:pt x="434734" y="-84017"/>
                    <a:pt x="1807214" y="-81374"/>
                    <a:pt x="2085586" y="267473"/>
                  </a:cubicBezTo>
                  <a:cubicBezTo>
                    <a:pt x="2157823" y="463038"/>
                    <a:pt x="1981638" y="1430293"/>
                    <a:pt x="1863594" y="1525433"/>
                  </a:cubicBezTo>
                  <a:cubicBezTo>
                    <a:pt x="1655697" y="1602953"/>
                    <a:pt x="501683" y="1638192"/>
                    <a:pt x="251502" y="1504291"/>
                  </a:cubicBezTo>
                  <a:cubicBezTo>
                    <a:pt x="175742" y="1428531"/>
                    <a:pt x="-58584" y="359088"/>
                    <a:pt x="13652" y="230473"/>
                  </a:cubicBezTo>
                  <a:close/>
                </a:path>
              </a:pathLst>
            </a:custGeom>
            <a:solidFill>
              <a:sysClr val="window" lastClr="FFFFFF">
                <a:alpha val="30000"/>
              </a:sysClr>
            </a:solidFill>
            <a:ln w="12700" cap="flat" cmpd="sng" algn="ctr">
              <a:noFill/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069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34" charset="-127"/>
                <a:cs typeface="+mn-cs"/>
              </a:endParaRPr>
            </a:p>
          </p:txBody>
        </p:sp>
        <p:grpSp>
          <p:nvGrpSpPr>
            <p:cNvPr id="88" name="그룹 167">
              <a:extLst>
                <a:ext uri="{FF2B5EF4-FFF2-40B4-BE49-F238E27FC236}">
                  <a16:creationId xmlns:a16="http://schemas.microsoft.com/office/drawing/2014/main" id="{7EF969CE-BE97-4D11-B091-256D1EB85B7D}"/>
                </a:ext>
              </a:extLst>
            </p:cNvPr>
            <p:cNvGrpSpPr/>
            <p:nvPr/>
          </p:nvGrpSpPr>
          <p:grpSpPr>
            <a:xfrm>
              <a:off x="8060641" y="1503156"/>
              <a:ext cx="3004811" cy="1032308"/>
              <a:chOff x="3493700" y="2896331"/>
              <a:chExt cx="5204600" cy="1788050"/>
            </a:xfrm>
            <a:grpFill/>
          </p:grpSpPr>
          <p:sp>
            <p:nvSpPr>
              <p:cNvPr id="89" name="Freeform 4">
                <a:extLst>
                  <a:ext uri="{FF2B5EF4-FFF2-40B4-BE49-F238E27FC236}">
                    <a16:creationId xmlns:a16="http://schemas.microsoft.com/office/drawing/2014/main" id="{C78AA389-C7E3-40C8-A532-8CF970732486}"/>
                  </a:ext>
                </a:extLst>
              </p:cNvPr>
              <p:cNvSpPr/>
              <p:nvPr/>
            </p:nvSpPr>
            <p:spPr>
              <a:xfrm>
                <a:off x="6086321" y="2896331"/>
                <a:ext cx="2611979" cy="1788050"/>
              </a:xfrm>
              <a:custGeom>
                <a:avLst/>
                <a:gdLst>
                  <a:gd name="connsiteX0" fmla="*/ 1505638 w 2852982"/>
                  <a:gd name="connsiteY0" fmla="*/ 186211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5638 w 2852982"/>
                  <a:gd name="connsiteY5" fmla="*/ 18621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5638 w 2852982"/>
                  <a:gd name="connsiteY0" fmla="*/ 186211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5638 w 2852982"/>
                  <a:gd name="connsiteY5" fmla="*/ 18621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5638 w 2852982"/>
                  <a:gd name="connsiteY0" fmla="*/ 186211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5638 w 2852982"/>
                  <a:gd name="connsiteY5" fmla="*/ 18621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33781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31639 w 2852982"/>
                  <a:gd name="connsiteY5" fmla="*/ 23378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33781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31639 w 2852982"/>
                  <a:gd name="connsiteY5" fmla="*/ 23378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01571 w 2852982"/>
                  <a:gd name="connsiteY13" fmla="*/ 740601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33781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31639 w 2852982"/>
                  <a:gd name="connsiteY5" fmla="*/ 23378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185714 w 2852982"/>
                  <a:gd name="connsiteY13" fmla="*/ 756457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54912 h 1952672"/>
                  <a:gd name="connsiteX1" fmla="*/ 409745 w 2852982"/>
                  <a:gd name="connsiteY1" fmla="*/ 483554 h 1952672"/>
                  <a:gd name="connsiteX2" fmla="*/ 710473 w 2852982"/>
                  <a:gd name="connsiteY2" fmla="*/ 1614957 h 1952672"/>
                  <a:gd name="connsiteX3" fmla="*/ 2025982 w 2852982"/>
                  <a:gd name="connsiteY3" fmla="*/ 1662907 h 1952672"/>
                  <a:gd name="connsiteX4" fmla="*/ 2292162 w 2852982"/>
                  <a:gd name="connsiteY4" fmla="*/ 417717 h 1952672"/>
                  <a:gd name="connsiteX5" fmla="*/ 1431639 w 2852982"/>
                  <a:gd name="connsiteY5" fmla="*/ 254912 h 1952672"/>
                  <a:gd name="connsiteX6" fmla="*/ 1436523 w 2852982"/>
                  <a:gd name="connsiteY6" fmla="*/ 38 h 1952672"/>
                  <a:gd name="connsiteX7" fmla="*/ 2523744 w 2852982"/>
                  <a:gd name="connsiteY7" fmla="*/ 219605 h 1952672"/>
                  <a:gd name="connsiteX8" fmla="*/ 2830984 w 2852982"/>
                  <a:gd name="connsiteY8" fmla="*/ 278127 h 1952672"/>
                  <a:gd name="connsiteX9" fmla="*/ 2823667 w 2852982"/>
                  <a:gd name="connsiteY9" fmla="*/ 526844 h 1952672"/>
                  <a:gd name="connsiteX10" fmla="*/ 2604212 w 2852982"/>
                  <a:gd name="connsiteY10" fmla="*/ 636571 h 1952672"/>
                  <a:gd name="connsiteX11" fmla="*/ 2296973 w 2852982"/>
                  <a:gd name="connsiteY11" fmla="*/ 1777743 h 1952672"/>
                  <a:gd name="connsiteX12" fmla="*/ 534010 w 2852982"/>
                  <a:gd name="connsiteY12" fmla="*/ 1792373 h 1952672"/>
                  <a:gd name="connsiteX13" fmla="*/ 185714 w 2852982"/>
                  <a:gd name="connsiteY13" fmla="*/ 777588 h 1952672"/>
                  <a:gd name="connsiteX14" fmla="*/ 7315 w 2852982"/>
                  <a:gd name="connsiteY14" fmla="*/ 725573 h 1952672"/>
                  <a:gd name="connsiteX15" fmla="*/ 0 w 2852982"/>
                  <a:gd name="connsiteY15" fmla="*/ 238887 h 1952672"/>
                  <a:gd name="connsiteX16" fmla="*/ 277978 w 2852982"/>
                  <a:gd name="connsiteY16" fmla="*/ 234236 h 1952672"/>
                  <a:gd name="connsiteX17" fmla="*/ 1436523 w 2852982"/>
                  <a:gd name="connsiteY17" fmla="*/ 38 h 1952672"/>
                  <a:gd name="connsiteX0" fmla="*/ 1431639 w 2852982"/>
                  <a:gd name="connsiteY0" fmla="*/ 255592 h 1953352"/>
                  <a:gd name="connsiteX1" fmla="*/ 409745 w 2852982"/>
                  <a:gd name="connsiteY1" fmla="*/ 484234 h 1953352"/>
                  <a:gd name="connsiteX2" fmla="*/ 710473 w 2852982"/>
                  <a:gd name="connsiteY2" fmla="*/ 1615637 h 1953352"/>
                  <a:gd name="connsiteX3" fmla="*/ 2025982 w 2852982"/>
                  <a:gd name="connsiteY3" fmla="*/ 1663587 h 1953352"/>
                  <a:gd name="connsiteX4" fmla="*/ 2292162 w 2852982"/>
                  <a:gd name="connsiteY4" fmla="*/ 418397 h 1953352"/>
                  <a:gd name="connsiteX5" fmla="*/ 1431639 w 2852982"/>
                  <a:gd name="connsiteY5" fmla="*/ 255592 h 1953352"/>
                  <a:gd name="connsiteX6" fmla="*/ 1436523 w 2852982"/>
                  <a:gd name="connsiteY6" fmla="*/ 718 h 1953352"/>
                  <a:gd name="connsiteX7" fmla="*/ 2523744 w 2852982"/>
                  <a:gd name="connsiteY7" fmla="*/ 220285 h 1953352"/>
                  <a:gd name="connsiteX8" fmla="*/ 2830984 w 2852982"/>
                  <a:gd name="connsiteY8" fmla="*/ 278807 h 1953352"/>
                  <a:gd name="connsiteX9" fmla="*/ 2823667 w 2852982"/>
                  <a:gd name="connsiteY9" fmla="*/ 527524 h 1953352"/>
                  <a:gd name="connsiteX10" fmla="*/ 2604212 w 2852982"/>
                  <a:gd name="connsiteY10" fmla="*/ 637251 h 1953352"/>
                  <a:gd name="connsiteX11" fmla="*/ 2296973 w 2852982"/>
                  <a:gd name="connsiteY11" fmla="*/ 1778423 h 1953352"/>
                  <a:gd name="connsiteX12" fmla="*/ 534010 w 2852982"/>
                  <a:gd name="connsiteY12" fmla="*/ 1793053 h 1953352"/>
                  <a:gd name="connsiteX13" fmla="*/ 185714 w 2852982"/>
                  <a:gd name="connsiteY13" fmla="*/ 778268 h 1953352"/>
                  <a:gd name="connsiteX14" fmla="*/ 7315 w 2852982"/>
                  <a:gd name="connsiteY14" fmla="*/ 726253 h 1953352"/>
                  <a:gd name="connsiteX15" fmla="*/ 0 w 2852982"/>
                  <a:gd name="connsiteY15" fmla="*/ 239567 h 1953352"/>
                  <a:gd name="connsiteX16" fmla="*/ 277978 w 2852982"/>
                  <a:gd name="connsiteY16" fmla="*/ 234916 h 1953352"/>
                  <a:gd name="connsiteX17" fmla="*/ 1436523 w 2852982"/>
                  <a:gd name="connsiteY17" fmla="*/ 718 h 1953352"/>
                  <a:gd name="connsiteX0" fmla="*/ 1431639 w 2852982"/>
                  <a:gd name="connsiteY0" fmla="*/ 256008 h 1953768"/>
                  <a:gd name="connsiteX1" fmla="*/ 409745 w 2852982"/>
                  <a:gd name="connsiteY1" fmla="*/ 484650 h 1953768"/>
                  <a:gd name="connsiteX2" fmla="*/ 710473 w 2852982"/>
                  <a:gd name="connsiteY2" fmla="*/ 1616053 h 1953768"/>
                  <a:gd name="connsiteX3" fmla="*/ 2025982 w 2852982"/>
                  <a:gd name="connsiteY3" fmla="*/ 1664003 h 1953768"/>
                  <a:gd name="connsiteX4" fmla="*/ 2292162 w 2852982"/>
                  <a:gd name="connsiteY4" fmla="*/ 418813 h 1953768"/>
                  <a:gd name="connsiteX5" fmla="*/ 1431639 w 2852982"/>
                  <a:gd name="connsiteY5" fmla="*/ 256008 h 1953768"/>
                  <a:gd name="connsiteX6" fmla="*/ 1436523 w 2852982"/>
                  <a:gd name="connsiteY6" fmla="*/ 1134 h 1953768"/>
                  <a:gd name="connsiteX7" fmla="*/ 2523744 w 2852982"/>
                  <a:gd name="connsiteY7" fmla="*/ 220701 h 1953768"/>
                  <a:gd name="connsiteX8" fmla="*/ 2830984 w 2852982"/>
                  <a:gd name="connsiteY8" fmla="*/ 279223 h 1953768"/>
                  <a:gd name="connsiteX9" fmla="*/ 2823667 w 2852982"/>
                  <a:gd name="connsiteY9" fmla="*/ 527940 h 1953768"/>
                  <a:gd name="connsiteX10" fmla="*/ 2604212 w 2852982"/>
                  <a:gd name="connsiteY10" fmla="*/ 637667 h 1953768"/>
                  <a:gd name="connsiteX11" fmla="*/ 2296973 w 2852982"/>
                  <a:gd name="connsiteY11" fmla="*/ 1778839 h 1953768"/>
                  <a:gd name="connsiteX12" fmla="*/ 534010 w 2852982"/>
                  <a:gd name="connsiteY12" fmla="*/ 1793469 h 1953768"/>
                  <a:gd name="connsiteX13" fmla="*/ 185714 w 2852982"/>
                  <a:gd name="connsiteY13" fmla="*/ 778684 h 1953768"/>
                  <a:gd name="connsiteX14" fmla="*/ 7315 w 2852982"/>
                  <a:gd name="connsiteY14" fmla="*/ 726669 h 1953768"/>
                  <a:gd name="connsiteX15" fmla="*/ 0 w 2852982"/>
                  <a:gd name="connsiteY15" fmla="*/ 239983 h 1953768"/>
                  <a:gd name="connsiteX16" fmla="*/ 277978 w 2852982"/>
                  <a:gd name="connsiteY16" fmla="*/ 235332 h 1953768"/>
                  <a:gd name="connsiteX17" fmla="*/ 1436523 w 2852982"/>
                  <a:gd name="connsiteY17" fmla="*/ 1134 h 1953768"/>
                  <a:gd name="connsiteX0" fmla="*/ 1431639 w 2852982"/>
                  <a:gd name="connsiteY0" fmla="*/ 255925 h 1953685"/>
                  <a:gd name="connsiteX1" fmla="*/ 409745 w 2852982"/>
                  <a:gd name="connsiteY1" fmla="*/ 484567 h 1953685"/>
                  <a:gd name="connsiteX2" fmla="*/ 710473 w 2852982"/>
                  <a:gd name="connsiteY2" fmla="*/ 1615970 h 1953685"/>
                  <a:gd name="connsiteX3" fmla="*/ 2025982 w 2852982"/>
                  <a:gd name="connsiteY3" fmla="*/ 1663920 h 1953685"/>
                  <a:gd name="connsiteX4" fmla="*/ 2292162 w 2852982"/>
                  <a:gd name="connsiteY4" fmla="*/ 418730 h 1953685"/>
                  <a:gd name="connsiteX5" fmla="*/ 1431639 w 2852982"/>
                  <a:gd name="connsiteY5" fmla="*/ 255925 h 1953685"/>
                  <a:gd name="connsiteX6" fmla="*/ 1436523 w 2852982"/>
                  <a:gd name="connsiteY6" fmla="*/ 1051 h 1953685"/>
                  <a:gd name="connsiteX7" fmla="*/ 2523744 w 2852982"/>
                  <a:gd name="connsiteY7" fmla="*/ 220618 h 1953685"/>
                  <a:gd name="connsiteX8" fmla="*/ 2830984 w 2852982"/>
                  <a:gd name="connsiteY8" fmla="*/ 279140 h 1953685"/>
                  <a:gd name="connsiteX9" fmla="*/ 2823667 w 2852982"/>
                  <a:gd name="connsiteY9" fmla="*/ 527857 h 1953685"/>
                  <a:gd name="connsiteX10" fmla="*/ 2604212 w 2852982"/>
                  <a:gd name="connsiteY10" fmla="*/ 637584 h 1953685"/>
                  <a:gd name="connsiteX11" fmla="*/ 2296973 w 2852982"/>
                  <a:gd name="connsiteY11" fmla="*/ 1778756 h 1953685"/>
                  <a:gd name="connsiteX12" fmla="*/ 534010 w 2852982"/>
                  <a:gd name="connsiteY12" fmla="*/ 1793386 h 1953685"/>
                  <a:gd name="connsiteX13" fmla="*/ 185714 w 2852982"/>
                  <a:gd name="connsiteY13" fmla="*/ 778601 h 1953685"/>
                  <a:gd name="connsiteX14" fmla="*/ 7315 w 2852982"/>
                  <a:gd name="connsiteY14" fmla="*/ 726586 h 1953685"/>
                  <a:gd name="connsiteX15" fmla="*/ 0 w 2852982"/>
                  <a:gd name="connsiteY15" fmla="*/ 239900 h 1953685"/>
                  <a:gd name="connsiteX16" fmla="*/ 277978 w 2852982"/>
                  <a:gd name="connsiteY16" fmla="*/ 235249 h 1953685"/>
                  <a:gd name="connsiteX17" fmla="*/ 1436523 w 2852982"/>
                  <a:gd name="connsiteY17" fmla="*/ 1051 h 1953685"/>
                  <a:gd name="connsiteX0" fmla="*/ 1431639 w 2852982"/>
                  <a:gd name="connsiteY0" fmla="*/ 255853 h 1953613"/>
                  <a:gd name="connsiteX1" fmla="*/ 409745 w 2852982"/>
                  <a:gd name="connsiteY1" fmla="*/ 484495 h 1953613"/>
                  <a:gd name="connsiteX2" fmla="*/ 710473 w 2852982"/>
                  <a:gd name="connsiteY2" fmla="*/ 1615898 h 1953613"/>
                  <a:gd name="connsiteX3" fmla="*/ 2025982 w 2852982"/>
                  <a:gd name="connsiteY3" fmla="*/ 1663848 h 1953613"/>
                  <a:gd name="connsiteX4" fmla="*/ 2292162 w 2852982"/>
                  <a:gd name="connsiteY4" fmla="*/ 418658 h 1953613"/>
                  <a:gd name="connsiteX5" fmla="*/ 1431639 w 2852982"/>
                  <a:gd name="connsiteY5" fmla="*/ 255853 h 1953613"/>
                  <a:gd name="connsiteX6" fmla="*/ 1436523 w 2852982"/>
                  <a:gd name="connsiteY6" fmla="*/ 979 h 1953613"/>
                  <a:gd name="connsiteX7" fmla="*/ 2523744 w 2852982"/>
                  <a:gd name="connsiteY7" fmla="*/ 220546 h 1953613"/>
                  <a:gd name="connsiteX8" fmla="*/ 2830984 w 2852982"/>
                  <a:gd name="connsiteY8" fmla="*/ 279068 h 1953613"/>
                  <a:gd name="connsiteX9" fmla="*/ 2823667 w 2852982"/>
                  <a:gd name="connsiteY9" fmla="*/ 527785 h 1953613"/>
                  <a:gd name="connsiteX10" fmla="*/ 2604212 w 2852982"/>
                  <a:gd name="connsiteY10" fmla="*/ 637512 h 1953613"/>
                  <a:gd name="connsiteX11" fmla="*/ 2296973 w 2852982"/>
                  <a:gd name="connsiteY11" fmla="*/ 1778684 h 1953613"/>
                  <a:gd name="connsiteX12" fmla="*/ 534010 w 2852982"/>
                  <a:gd name="connsiteY12" fmla="*/ 1793314 h 1953613"/>
                  <a:gd name="connsiteX13" fmla="*/ 185714 w 2852982"/>
                  <a:gd name="connsiteY13" fmla="*/ 778529 h 1953613"/>
                  <a:gd name="connsiteX14" fmla="*/ 7315 w 2852982"/>
                  <a:gd name="connsiteY14" fmla="*/ 726514 h 1953613"/>
                  <a:gd name="connsiteX15" fmla="*/ 0 w 2852982"/>
                  <a:gd name="connsiteY15" fmla="*/ 239828 h 1953613"/>
                  <a:gd name="connsiteX16" fmla="*/ 277978 w 2852982"/>
                  <a:gd name="connsiteY16" fmla="*/ 235177 h 1953613"/>
                  <a:gd name="connsiteX17" fmla="*/ 1436523 w 2852982"/>
                  <a:gd name="connsiteY17" fmla="*/ 979 h 1953613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292162 w 2852982"/>
                  <a:gd name="connsiteY4" fmla="*/ 418075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308019 w 2852982"/>
                  <a:gd name="connsiteY4" fmla="*/ 439217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308019 w 2852982"/>
                  <a:gd name="connsiteY4" fmla="*/ 439217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308019 w 2852982"/>
                  <a:gd name="connsiteY4" fmla="*/ 439217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852982" h="1953030">
                    <a:moveTo>
                      <a:pt x="1431639" y="255270"/>
                    </a:moveTo>
                    <a:cubicBezTo>
                      <a:pt x="1059056" y="254353"/>
                      <a:pt x="453324" y="421040"/>
                      <a:pt x="409745" y="483912"/>
                    </a:cubicBezTo>
                    <a:cubicBezTo>
                      <a:pt x="352043" y="631047"/>
                      <a:pt x="579249" y="1544207"/>
                      <a:pt x="710473" y="1615315"/>
                    </a:cubicBezTo>
                    <a:cubicBezTo>
                      <a:pt x="1044490" y="1732344"/>
                      <a:pt x="1862666" y="1767300"/>
                      <a:pt x="2025982" y="1663265"/>
                    </a:cubicBezTo>
                    <a:cubicBezTo>
                      <a:pt x="2288497" y="1462133"/>
                      <a:pt x="2398240" y="522123"/>
                      <a:pt x="2308019" y="439217"/>
                    </a:cubicBezTo>
                    <a:cubicBezTo>
                      <a:pt x="2192280" y="309941"/>
                      <a:pt x="1804222" y="256187"/>
                      <a:pt x="1431639" y="255270"/>
                    </a:cubicBezTo>
                    <a:close/>
                    <a:moveTo>
                      <a:pt x="1436523" y="396"/>
                    </a:moveTo>
                    <a:cubicBezTo>
                      <a:pt x="1830622" y="-8042"/>
                      <a:pt x="2276721" y="120154"/>
                      <a:pt x="2523744" y="219963"/>
                    </a:cubicBezTo>
                    <a:cubicBezTo>
                      <a:pt x="2592464" y="247729"/>
                      <a:pt x="2792142" y="218487"/>
                      <a:pt x="2830984" y="278485"/>
                    </a:cubicBezTo>
                    <a:cubicBezTo>
                      <a:pt x="2870787" y="344701"/>
                      <a:pt x="2849288" y="490248"/>
                      <a:pt x="2823667" y="527202"/>
                    </a:cubicBezTo>
                    <a:cubicBezTo>
                      <a:pt x="2762708" y="601419"/>
                      <a:pt x="2611493" y="592488"/>
                      <a:pt x="2604212" y="636929"/>
                    </a:cubicBezTo>
                    <a:cubicBezTo>
                      <a:pt x="2589582" y="978305"/>
                      <a:pt x="2501799" y="1429410"/>
                      <a:pt x="2296973" y="1778101"/>
                    </a:cubicBezTo>
                    <a:cubicBezTo>
                      <a:pt x="2114092" y="2034134"/>
                      <a:pt x="716890" y="1982925"/>
                      <a:pt x="534010" y="1792731"/>
                    </a:cubicBezTo>
                    <a:cubicBezTo>
                      <a:pt x="453818" y="1716179"/>
                      <a:pt x="197906" y="1238804"/>
                      <a:pt x="185714" y="777946"/>
                    </a:cubicBezTo>
                    <a:cubicBezTo>
                      <a:pt x="182794" y="723747"/>
                      <a:pt x="78957" y="730676"/>
                      <a:pt x="7315" y="725931"/>
                    </a:cubicBezTo>
                    <a:cubicBezTo>
                      <a:pt x="7315" y="571018"/>
                      <a:pt x="0" y="394158"/>
                      <a:pt x="0" y="239245"/>
                    </a:cubicBezTo>
                    <a:cubicBezTo>
                      <a:pt x="81791" y="236688"/>
                      <a:pt x="250861" y="250277"/>
                      <a:pt x="277978" y="234594"/>
                    </a:cubicBezTo>
                    <a:cubicBezTo>
                      <a:pt x="604724" y="85852"/>
                      <a:pt x="1042424" y="8834"/>
                      <a:pt x="1436523" y="396"/>
                    </a:cubicBez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069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  <p:sp>
            <p:nvSpPr>
              <p:cNvPr id="90" name="Freeform 9">
                <a:extLst>
                  <a:ext uri="{FF2B5EF4-FFF2-40B4-BE49-F238E27FC236}">
                    <a16:creationId xmlns:a16="http://schemas.microsoft.com/office/drawing/2014/main" id="{D9BF0082-2A7D-41F0-8D45-6879AC17CFC3}"/>
                  </a:ext>
                </a:extLst>
              </p:cNvPr>
              <p:cNvSpPr/>
              <p:nvPr/>
            </p:nvSpPr>
            <p:spPr>
              <a:xfrm flipH="1">
                <a:off x="3493700" y="2896331"/>
                <a:ext cx="2611979" cy="1788050"/>
              </a:xfrm>
              <a:custGeom>
                <a:avLst/>
                <a:gdLst>
                  <a:gd name="connsiteX0" fmla="*/ 1505638 w 2852982"/>
                  <a:gd name="connsiteY0" fmla="*/ 186211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5638 w 2852982"/>
                  <a:gd name="connsiteY5" fmla="*/ 18621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5638 w 2852982"/>
                  <a:gd name="connsiteY0" fmla="*/ 186211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5638 w 2852982"/>
                  <a:gd name="connsiteY5" fmla="*/ 18621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5638 w 2852982"/>
                  <a:gd name="connsiteY0" fmla="*/ 186211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5638 w 2852982"/>
                  <a:gd name="connsiteY5" fmla="*/ 18621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33781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31639 w 2852982"/>
                  <a:gd name="connsiteY5" fmla="*/ 23378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33781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31639 w 2852982"/>
                  <a:gd name="connsiteY5" fmla="*/ 23378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01571 w 2852982"/>
                  <a:gd name="connsiteY13" fmla="*/ 740601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33781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31639 w 2852982"/>
                  <a:gd name="connsiteY5" fmla="*/ 23378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185714 w 2852982"/>
                  <a:gd name="connsiteY13" fmla="*/ 756457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54912 h 1952672"/>
                  <a:gd name="connsiteX1" fmla="*/ 409745 w 2852982"/>
                  <a:gd name="connsiteY1" fmla="*/ 483554 h 1952672"/>
                  <a:gd name="connsiteX2" fmla="*/ 710473 w 2852982"/>
                  <a:gd name="connsiteY2" fmla="*/ 1614957 h 1952672"/>
                  <a:gd name="connsiteX3" fmla="*/ 2025982 w 2852982"/>
                  <a:gd name="connsiteY3" fmla="*/ 1662907 h 1952672"/>
                  <a:gd name="connsiteX4" fmla="*/ 2292162 w 2852982"/>
                  <a:gd name="connsiteY4" fmla="*/ 417717 h 1952672"/>
                  <a:gd name="connsiteX5" fmla="*/ 1431639 w 2852982"/>
                  <a:gd name="connsiteY5" fmla="*/ 254912 h 1952672"/>
                  <a:gd name="connsiteX6" fmla="*/ 1436523 w 2852982"/>
                  <a:gd name="connsiteY6" fmla="*/ 38 h 1952672"/>
                  <a:gd name="connsiteX7" fmla="*/ 2523744 w 2852982"/>
                  <a:gd name="connsiteY7" fmla="*/ 219605 h 1952672"/>
                  <a:gd name="connsiteX8" fmla="*/ 2830984 w 2852982"/>
                  <a:gd name="connsiteY8" fmla="*/ 278127 h 1952672"/>
                  <a:gd name="connsiteX9" fmla="*/ 2823667 w 2852982"/>
                  <a:gd name="connsiteY9" fmla="*/ 526844 h 1952672"/>
                  <a:gd name="connsiteX10" fmla="*/ 2604212 w 2852982"/>
                  <a:gd name="connsiteY10" fmla="*/ 636571 h 1952672"/>
                  <a:gd name="connsiteX11" fmla="*/ 2296973 w 2852982"/>
                  <a:gd name="connsiteY11" fmla="*/ 1777743 h 1952672"/>
                  <a:gd name="connsiteX12" fmla="*/ 534010 w 2852982"/>
                  <a:gd name="connsiteY12" fmla="*/ 1792373 h 1952672"/>
                  <a:gd name="connsiteX13" fmla="*/ 185714 w 2852982"/>
                  <a:gd name="connsiteY13" fmla="*/ 777588 h 1952672"/>
                  <a:gd name="connsiteX14" fmla="*/ 7315 w 2852982"/>
                  <a:gd name="connsiteY14" fmla="*/ 725573 h 1952672"/>
                  <a:gd name="connsiteX15" fmla="*/ 0 w 2852982"/>
                  <a:gd name="connsiteY15" fmla="*/ 238887 h 1952672"/>
                  <a:gd name="connsiteX16" fmla="*/ 277978 w 2852982"/>
                  <a:gd name="connsiteY16" fmla="*/ 234236 h 1952672"/>
                  <a:gd name="connsiteX17" fmla="*/ 1436523 w 2852982"/>
                  <a:gd name="connsiteY17" fmla="*/ 38 h 1952672"/>
                  <a:gd name="connsiteX0" fmla="*/ 1431639 w 2852982"/>
                  <a:gd name="connsiteY0" fmla="*/ 255592 h 1953352"/>
                  <a:gd name="connsiteX1" fmla="*/ 409745 w 2852982"/>
                  <a:gd name="connsiteY1" fmla="*/ 484234 h 1953352"/>
                  <a:gd name="connsiteX2" fmla="*/ 710473 w 2852982"/>
                  <a:gd name="connsiteY2" fmla="*/ 1615637 h 1953352"/>
                  <a:gd name="connsiteX3" fmla="*/ 2025982 w 2852982"/>
                  <a:gd name="connsiteY3" fmla="*/ 1663587 h 1953352"/>
                  <a:gd name="connsiteX4" fmla="*/ 2292162 w 2852982"/>
                  <a:gd name="connsiteY4" fmla="*/ 418397 h 1953352"/>
                  <a:gd name="connsiteX5" fmla="*/ 1431639 w 2852982"/>
                  <a:gd name="connsiteY5" fmla="*/ 255592 h 1953352"/>
                  <a:gd name="connsiteX6" fmla="*/ 1436523 w 2852982"/>
                  <a:gd name="connsiteY6" fmla="*/ 718 h 1953352"/>
                  <a:gd name="connsiteX7" fmla="*/ 2523744 w 2852982"/>
                  <a:gd name="connsiteY7" fmla="*/ 220285 h 1953352"/>
                  <a:gd name="connsiteX8" fmla="*/ 2830984 w 2852982"/>
                  <a:gd name="connsiteY8" fmla="*/ 278807 h 1953352"/>
                  <a:gd name="connsiteX9" fmla="*/ 2823667 w 2852982"/>
                  <a:gd name="connsiteY9" fmla="*/ 527524 h 1953352"/>
                  <a:gd name="connsiteX10" fmla="*/ 2604212 w 2852982"/>
                  <a:gd name="connsiteY10" fmla="*/ 637251 h 1953352"/>
                  <a:gd name="connsiteX11" fmla="*/ 2296973 w 2852982"/>
                  <a:gd name="connsiteY11" fmla="*/ 1778423 h 1953352"/>
                  <a:gd name="connsiteX12" fmla="*/ 534010 w 2852982"/>
                  <a:gd name="connsiteY12" fmla="*/ 1793053 h 1953352"/>
                  <a:gd name="connsiteX13" fmla="*/ 185714 w 2852982"/>
                  <a:gd name="connsiteY13" fmla="*/ 778268 h 1953352"/>
                  <a:gd name="connsiteX14" fmla="*/ 7315 w 2852982"/>
                  <a:gd name="connsiteY14" fmla="*/ 726253 h 1953352"/>
                  <a:gd name="connsiteX15" fmla="*/ 0 w 2852982"/>
                  <a:gd name="connsiteY15" fmla="*/ 239567 h 1953352"/>
                  <a:gd name="connsiteX16" fmla="*/ 277978 w 2852982"/>
                  <a:gd name="connsiteY16" fmla="*/ 234916 h 1953352"/>
                  <a:gd name="connsiteX17" fmla="*/ 1436523 w 2852982"/>
                  <a:gd name="connsiteY17" fmla="*/ 718 h 1953352"/>
                  <a:gd name="connsiteX0" fmla="*/ 1431639 w 2852982"/>
                  <a:gd name="connsiteY0" fmla="*/ 256008 h 1953768"/>
                  <a:gd name="connsiteX1" fmla="*/ 409745 w 2852982"/>
                  <a:gd name="connsiteY1" fmla="*/ 484650 h 1953768"/>
                  <a:gd name="connsiteX2" fmla="*/ 710473 w 2852982"/>
                  <a:gd name="connsiteY2" fmla="*/ 1616053 h 1953768"/>
                  <a:gd name="connsiteX3" fmla="*/ 2025982 w 2852982"/>
                  <a:gd name="connsiteY3" fmla="*/ 1664003 h 1953768"/>
                  <a:gd name="connsiteX4" fmla="*/ 2292162 w 2852982"/>
                  <a:gd name="connsiteY4" fmla="*/ 418813 h 1953768"/>
                  <a:gd name="connsiteX5" fmla="*/ 1431639 w 2852982"/>
                  <a:gd name="connsiteY5" fmla="*/ 256008 h 1953768"/>
                  <a:gd name="connsiteX6" fmla="*/ 1436523 w 2852982"/>
                  <a:gd name="connsiteY6" fmla="*/ 1134 h 1953768"/>
                  <a:gd name="connsiteX7" fmla="*/ 2523744 w 2852982"/>
                  <a:gd name="connsiteY7" fmla="*/ 220701 h 1953768"/>
                  <a:gd name="connsiteX8" fmla="*/ 2830984 w 2852982"/>
                  <a:gd name="connsiteY8" fmla="*/ 279223 h 1953768"/>
                  <a:gd name="connsiteX9" fmla="*/ 2823667 w 2852982"/>
                  <a:gd name="connsiteY9" fmla="*/ 527940 h 1953768"/>
                  <a:gd name="connsiteX10" fmla="*/ 2604212 w 2852982"/>
                  <a:gd name="connsiteY10" fmla="*/ 637667 h 1953768"/>
                  <a:gd name="connsiteX11" fmla="*/ 2296973 w 2852982"/>
                  <a:gd name="connsiteY11" fmla="*/ 1778839 h 1953768"/>
                  <a:gd name="connsiteX12" fmla="*/ 534010 w 2852982"/>
                  <a:gd name="connsiteY12" fmla="*/ 1793469 h 1953768"/>
                  <a:gd name="connsiteX13" fmla="*/ 185714 w 2852982"/>
                  <a:gd name="connsiteY13" fmla="*/ 778684 h 1953768"/>
                  <a:gd name="connsiteX14" fmla="*/ 7315 w 2852982"/>
                  <a:gd name="connsiteY14" fmla="*/ 726669 h 1953768"/>
                  <a:gd name="connsiteX15" fmla="*/ 0 w 2852982"/>
                  <a:gd name="connsiteY15" fmla="*/ 239983 h 1953768"/>
                  <a:gd name="connsiteX16" fmla="*/ 277978 w 2852982"/>
                  <a:gd name="connsiteY16" fmla="*/ 235332 h 1953768"/>
                  <a:gd name="connsiteX17" fmla="*/ 1436523 w 2852982"/>
                  <a:gd name="connsiteY17" fmla="*/ 1134 h 1953768"/>
                  <a:gd name="connsiteX0" fmla="*/ 1431639 w 2852982"/>
                  <a:gd name="connsiteY0" fmla="*/ 255925 h 1953685"/>
                  <a:gd name="connsiteX1" fmla="*/ 409745 w 2852982"/>
                  <a:gd name="connsiteY1" fmla="*/ 484567 h 1953685"/>
                  <a:gd name="connsiteX2" fmla="*/ 710473 w 2852982"/>
                  <a:gd name="connsiteY2" fmla="*/ 1615970 h 1953685"/>
                  <a:gd name="connsiteX3" fmla="*/ 2025982 w 2852982"/>
                  <a:gd name="connsiteY3" fmla="*/ 1663920 h 1953685"/>
                  <a:gd name="connsiteX4" fmla="*/ 2292162 w 2852982"/>
                  <a:gd name="connsiteY4" fmla="*/ 418730 h 1953685"/>
                  <a:gd name="connsiteX5" fmla="*/ 1431639 w 2852982"/>
                  <a:gd name="connsiteY5" fmla="*/ 255925 h 1953685"/>
                  <a:gd name="connsiteX6" fmla="*/ 1436523 w 2852982"/>
                  <a:gd name="connsiteY6" fmla="*/ 1051 h 1953685"/>
                  <a:gd name="connsiteX7" fmla="*/ 2523744 w 2852982"/>
                  <a:gd name="connsiteY7" fmla="*/ 220618 h 1953685"/>
                  <a:gd name="connsiteX8" fmla="*/ 2830984 w 2852982"/>
                  <a:gd name="connsiteY8" fmla="*/ 279140 h 1953685"/>
                  <a:gd name="connsiteX9" fmla="*/ 2823667 w 2852982"/>
                  <a:gd name="connsiteY9" fmla="*/ 527857 h 1953685"/>
                  <a:gd name="connsiteX10" fmla="*/ 2604212 w 2852982"/>
                  <a:gd name="connsiteY10" fmla="*/ 637584 h 1953685"/>
                  <a:gd name="connsiteX11" fmla="*/ 2296973 w 2852982"/>
                  <a:gd name="connsiteY11" fmla="*/ 1778756 h 1953685"/>
                  <a:gd name="connsiteX12" fmla="*/ 534010 w 2852982"/>
                  <a:gd name="connsiteY12" fmla="*/ 1793386 h 1953685"/>
                  <a:gd name="connsiteX13" fmla="*/ 185714 w 2852982"/>
                  <a:gd name="connsiteY13" fmla="*/ 778601 h 1953685"/>
                  <a:gd name="connsiteX14" fmla="*/ 7315 w 2852982"/>
                  <a:gd name="connsiteY14" fmla="*/ 726586 h 1953685"/>
                  <a:gd name="connsiteX15" fmla="*/ 0 w 2852982"/>
                  <a:gd name="connsiteY15" fmla="*/ 239900 h 1953685"/>
                  <a:gd name="connsiteX16" fmla="*/ 277978 w 2852982"/>
                  <a:gd name="connsiteY16" fmla="*/ 235249 h 1953685"/>
                  <a:gd name="connsiteX17" fmla="*/ 1436523 w 2852982"/>
                  <a:gd name="connsiteY17" fmla="*/ 1051 h 1953685"/>
                  <a:gd name="connsiteX0" fmla="*/ 1431639 w 2852982"/>
                  <a:gd name="connsiteY0" fmla="*/ 255853 h 1953613"/>
                  <a:gd name="connsiteX1" fmla="*/ 409745 w 2852982"/>
                  <a:gd name="connsiteY1" fmla="*/ 484495 h 1953613"/>
                  <a:gd name="connsiteX2" fmla="*/ 710473 w 2852982"/>
                  <a:gd name="connsiteY2" fmla="*/ 1615898 h 1953613"/>
                  <a:gd name="connsiteX3" fmla="*/ 2025982 w 2852982"/>
                  <a:gd name="connsiteY3" fmla="*/ 1663848 h 1953613"/>
                  <a:gd name="connsiteX4" fmla="*/ 2292162 w 2852982"/>
                  <a:gd name="connsiteY4" fmla="*/ 418658 h 1953613"/>
                  <a:gd name="connsiteX5" fmla="*/ 1431639 w 2852982"/>
                  <a:gd name="connsiteY5" fmla="*/ 255853 h 1953613"/>
                  <a:gd name="connsiteX6" fmla="*/ 1436523 w 2852982"/>
                  <a:gd name="connsiteY6" fmla="*/ 979 h 1953613"/>
                  <a:gd name="connsiteX7" fmla="*/ 2523744 w 2852982"/>
                  <a:gd name="connsiteY7" fmla="*/ 220546 h 1953613"/>
                  <a:gd name="connsiteX8" fmla="*/ 2830984 w 2852982"/>
                  <a:gd name="connsiteY8" fmla="*/ 279068 h 1953613"/>
                  <a:gd name="connsiteX9" fmla="*/ 2823667 w 2852982"/>
                  <a:gd name="connsiteY9" fmla="*/ 527785 h 1953613"/>
                  <a:gd name="connsiteX10" fmla="*/ 2604212 w 2852982"/>
                  <a:gd name="connsiteY10" fmla="*/ 637512 h 1953613"/>
                  <a:gd name="connsiteX11" fmla="*/ 2296973 w 2852982"/>
                  <a:gd name="connsiteY11" fmla="*/ 1778684 h 1953613"/>
                  <a:gd name="connsiteX12" fmla="*/ 534010 w 2852982"/>
                  <a:gd name="connsiteY12" fmla="*/ 1793314 h 1953613"/>
                  <a:gd name="connsiteX13" fmla="*/ 185714 w 2852982"/>
                  <a:gd name="connsiteY13" fmla="*/ 778529 h 1953613"/>
                  <a:gd name="connsiteX14" fmla="*/ 7315 w 2852982"/>
                  <a:gd name="connsiteY14" fmla="*/ 726514 h 1953613"/>
                  <a:gd name="connsiteX15" fmla="*/ 0 w 2852982"/>
                  <a:gd name="connsiteY15" fmla="*/ 239828 h 1953613"/>
                  <a:gd name="connsiteX16" fmla="*/ 277978 w 2852982"/>
                  <a:gd name="connsiteY16" fmla="*/ 235177 h 1953613"/>
                  <a:gd name="connsiteX17" fmla="*/ 1436523 w 2852982"/>
                  <a:gd name="connsiteY17" fmla="*/ 979 h 1953613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292162 w 2852982"/>
                  <a:gd name="connsiteY4" fmla="*/ 418075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308019 w 2852982"/>
                  <a:gd name="connsiteY4" fmla="*/ 439217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308019 w 2852982"/>
                  <a:gd name="connsiteY4" fmla="*/ 439217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308019 w 2852982"/>
                  <a:gd name="connsiteY4" fmla="*/ 439217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852982" h="1953030">
                    <a:moveTo>
                      <a:pt x="1431639" y="255270"/>
                    </a:moveTo>
                    <a:cubicBezTo>
                      <a:pt x="1059056" y="254353"/>
                      <a:pt x="453324" y="421040"/>
                      <a:pt x="409745" y="483912"/>
                    </a:cubicBezTo>
                    <a:cubicBezTo>
                      <a:pt x="352043" y="631047"/>
                      <a:pt x="579249" y="1544207"/>
                      <a:pt x="710473" y="1615315"/>
                    </a:cubicBezTo>
                    <a:cubicBezTo>
                      <a:pt x="1044490" y="1732344"/>
                      <a:pt x="1862666" y="1767300"/>
                      <a:pt x="2025982" y="1663265"/>
                    </a:cubicBezTo>
                    <a:cubicBezTo>
                      <a:pt x="2288497" y="1462133"/>
                      <a:pt x="2398240" y="522123"/>
                      <a:pt x="2308019" y="439217"/>
                    </a:cubicBezTo>
                    <a:cubicBezTo>
                      <a:pt x="2192280" y="309941"/>
                      <a:pt x="1804222" y="256187"/>
                      <a:pt x="1431639" y="255270"/>
                    </a:cubicBezTo>
                    <a:close/>
                    <a:moveTo>
                      <a:pt x="1436523" y="396"/>
                    </a:moveTo>
                    <a:cubicBezTo>
                      <a:pt x="1830622" y="-8042"/>
                      <a:pt x="2276721" y="120154"/>
                      <a:pt x="2523744" y="219963"/>
                    </a:cubicBezTo>
                    <a:cubicBezTo>
                      <a:pt x="2592464" y="247729"/>
                      <a:pt x="2792142" y="218487"/>
                      <a:pt x="2830984" y="278485"/>
                    </a:cubicBezTo>
                    <a:cubicBezTo>
                      <a:pt x="2870787" y="344701"/>
                      <a:pt x="2849288" y="490248"/>
                      <a:pt x="2823667" y="527202"/>
                    </a:cubicBezTo>
                    <a:cubicBezTo>
                      <a:pt x="2762708" y="601419"/>
                      <a:pt x="2611493" y="592488"/>
                      <a:pt x="2604212" y="636929"/>
                    </a:cubicBezTo>
                    <a:cubicBezTo>
                      <a:pt x="2589582" y="978305"/>
                      <a:pt x="2501799" y="1429410"/>
                      <a:pt x="2296973" y="1778101"/>
                    </a:cubicBezTo>
                    <a:cubicBezTo>
                      <a:pt x="2114092" y="2034134"/>
                      <a:pt x="716890" y="1982925"/>
                      <a:pt x="534010" y="1792731"/>
                    </a:cubicBezTo>
                    <a:cubicBezTo>
                      <a:pt x="453818" y="1716179"/>
                      <a:pt x="197906" y="1238804"/>
                      <a:pt x="185714" y="777946"/>
                    </a:cubicBezTo>
                    <a:cubicBezTo>
                      <a:pt x="182794" y="723747"/>
                      <a:pt x="78957" y="730676"/>
                      <a:pt x="7315" y="725931"/>
                    </a:cubicBezTo>
                    <a:cubicBezTo>
                      <a:pt x="7315" y="571018"/>
                      <a:pt x="0" y="394158"/>
                      <a:pt x="0" y="239245"/>
                    </a:cubicBezTo>
                    <a:cubicBezTo>
                      <a:pt x="81791" y="236688"/>
                      <a:pt x="250861" y="250277"/>
                      <a:pt x="277978" y="234594"/>
                    </a:cubicBezTo>
                    <a:cubicBezTo>
                      <a:pt x="604724" y="85852"/>
                      <a:pt x="1042424" y="8834"/>
                      <a:pt x="1436523" y="396"/>
                    </a:cubicBezTo>
                    <a:close/>
                  </a:path>
                </a:pathLst>
              </a:custGeom>
              <a:grpFill/>
              <a:ln w="12700" cap="flat" cmpd="sng" algn="ctr">
                <a:noFill/>
                <a:prstDash val="solid"/>
                <a:miter lim="800000"/>
              </a:ln>
              <a:effectLst/>
            </p:spPr>
            <p:txBody>
              <a:bodyPr rtlCol="0" anchor="ctr"/>
              <a:lstStyle/>
              <a:p>
                <a:pPr marL="0" marR="0" lvl="0" indent="0" algn="ctr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ko-KR" altLang="en-US" sz="1069" b="0" i="0" u="none" strike="noStrike" kern="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34" charset="-127"/>
                  <a:cs typeface="+mn-cs"/>
                </a:endParaRPr>
              </a:p>
            </p:txBody>
          </p:sp>
        </p:grpSp>
      </p:grpSp>
      <p:sp>
        <p:nvSpPr>
          <p:cNvPr id="91" name="Freeform: Shape 136">
            <a:extLst>
              <a:ext uri="{FF2B5EF4-FFF2-40B4-BE49-F238E27FC236}">
                <a16:creationId xmlns:a16="http://schemas.microsoft.com/office/drawing/2014/main" id="{BF616DFE-45BA-4293-8E4F-BB16B3283DE3}"/>
              </a:ext>
            </a:extLst>
          </p:cNvPr>
          <p:cNvSpPr/>
          <p:nvPr/>
        </p:nvSpPr>
        <p:spPr>
          <a:xfrm rot="16200000">
            <a:off x="8705926" y="4148087"/>
            <a:ext cx="583412" cy="304110"/>
          </a:xfrm>
          <a:custGeom>
            <a:avLst/>
            <a:gdLst>
              <a:gd name="connsiteX0" fmla="*/ 777580 w 777883"/>
              <a:gd name="connsiteY0" fmla="*/ 265577 h 405480"/>
              <a:gd name="connsiteX1" fmla="*/ 773352 w 777883"/>
              <a:gd name="connsiteY1" fmla="*/ 282231 h 405480"/>
              <a:gd name="connsiteX2" fmla="*/ 714957 w 777883"/>
              <a:gd name="connsiteY2" fmla="*/ 405480 h 405480"/>
              <a:gd name="connsiteX3" fmla="*/ 0 w 777883"/>
              <a:gd name="connsiteY3" fmla="*/ 405480 h 405480"/>
              <a:gd name="connsiteX4" fmla="*/ 128362 w 777883"/>
              <a:gd name="connsiteY4" fmla="*/ 158774 h 405480"/>
              <a:gd name="connsiteX5" fmla="*/ 202924 w 777883"/>
              <a:gd name="connsiteY5" fmla="*/ 14130 h 405480"/>
              <a:gd name="connsiteX6" fmla="*/ 245299 w 777883"/>
              <a:gd name="connsiteY6" fmla="*/ 9241 h 405480"/>
              <a:gd name="connsiteX7" fmla="*/ 501176 w 777883"/>
              <a:gd name="connsiteY7" fmla="*/ 128216 h 405480"/>
              <a:gd name="connsiteX8" fmla="*/ 707346 w 777883"/>
              <a:gd name="connsiteY8" fmla="*/ 223558 h 405480"/>
              <a:gd name="connsiteX9" fmla="*/ 727718 w 777883"/>
              <a:gd name="connsiteY9" fmla="*/ 239449 h 405480"/>
              <a:gd name="connsiteX10" fmla="*/ 764388 w 777883"/>
              <a:gd name="connsiteY10" fmla="*/ 255339 h 405480"/>
              <a:gd name="connsiteX11" fmla="*/ 777580 w 777883"/>
              <a:gd name="connsiteY11" fmla="*/ 265577 h 4054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77883" h="405480">
                <a:moveTo>
                  <a:pt x="777580" y="265577"/>
                </a:moveTo>
                <a:cubicBezTo>
                  <a:pt x="778649" y="269906"/>
                  <a:pt x="776815" y="275305"/>
                  <a:pt x="773352" y="282231"/>
                </a:cubicBezTo>
                <a:lnTo>
                  <a:pt x="714957" y="405480"/>
                </a:lnTo>
                <a:lnTo>
                  <a:pt x="0" y="405480"/>
                </a:lnTo>
                <a:lnTo>
                  <a:pt x="128362" y="158774"/>
                </a:lnTo>
                <a:cubicBezTo>
                  <a:pt x="153623" y="110695"/>
                  <a:pt x="178885" y="62617"/>
                  <a:pt x="202924" y="14130"/>
                </a:cubicBezTo>
                <a:cubicBezTo>
                  <a:pt x="216778" y="-3799"/>
                  <a:pt x="217592" y="-3799"/>
                  <a:pt x="245299" y="9241"/>
                </a:cubicBezTo>
                <a:cubicBezTo>
                  <a:pt x="330863" y="48356"/>
                  <a:pt x="415612" y="89101"/>
                  <a:pt x="501176" y="128216"/>
                </a:cubicBezTo>
                <a:cubicBezTo>
                  <a:pt x="570035" y="159589"/>
                  <a:pt x="638487" y="192593"/>
                  <a:pt x="707346" y="223558"/>
                </a:cubicBezTo>
                <a:cubicBezTo>
                  <a:pt x="715902" y="227226"/>
                  <a:pt x="724866" y="229670"/>
                  <a:pt x="727718" y="239449"/>
                </a:cubicBezTo>
                <a:cubicBezTo>
                  <a:pt x="739942" y="244746"/>
                  <a:pt x="751757" y="251265"/>
                  <a:pt x="764388" y="255339"/>
                </a:cubicBezTo>
                <a:cubicBezTo>
                  <a:pt x="772537" y="257988"/>
                  <a:pt x="776510" y="261248"/>
                  <a:pt x="777580" y="265577"/>
                </a:cubicBezTo>
                <a:close/>
              </a:path>
            </a:pathLst>
          </a:custGeom>
          <a:solidFill>
            <a:sysClr val="window" lastClr="FFFFFF"/>
          </a:solidFill>
          <a:ln w="4251" cap="flat">
            <a:noFill/>
            <a:prstDash val="solid"/>
            <a:miter/>
          </a:ln>
        </p:spPr>
        <p:txBody>
          <a:bodyPr wrap="square" lIns="68574" tIns="34289" rIns="68574" bIns="34289" rtlCol="0" anchor="ctr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69" b="0" i="0" u="none" strike="noStrike" kern="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grpSp>
        <p:nvGrpSpPr>
          <p:cNvPr id="92" name="Group 130">
            <a:extLst>
              <a:ext uri="{FF2B5EF4-FFF2-40B4-BE49-F238E27FC236}">
                <a16:creationId xmlns:a16="http://schemas.microsoft.com/office/drawing/2014/main" id="{239E5A0A-E8B1-4845-9A6C-6461E562E12F}"/>
              </a:ext>
            </a:extLst>
          </p:cNvPr>
          <p:cNvGrpSpPr/>
          <p:nvPr/>
        </p:nvGrpSpPr>
        <p:grpSpPr>
          <a:xfrm>
            <a:off x="3464422" y="2582935"/>
            <a:ext cx="2197133" cy="2559335"/>
            <a:chOff x="4619223" y="3443908"/>
            <a:chExt cx="2929511" cy="3412446"/>
          </a:xfrm>
        </p:grpSpPr>
        <p:sp>
          <p:nvSpPr>
            <p:cNvPr id="93" name="Freeform: Shape 54">
              <a:extLst>
                <a:ext uri="{FF2B5EF4-FFF2-40B4-BE49-F238E27FC236}">
                  <a16:creationId xmlns:a16="http://schemas.microsoft.com/office/drawing/2014/main" id="{9BE3D2CC-C22A-49C3-A052-B7E96B284C5A}"/>
                </a:ext>
              </a:extLst>
            </p:cNvPr>
            <p:cNvSpPr/>
            <p:nvPr/>
          </p:nvSpPr>
          <p:spPr>
            <a:xfrm>
              <a:off x="4691847" y="3443908"/>
              <a:ext cx="2856887" cy="3092940"/>
            </a:xfrm>
            <a:custGeom>
              <a:avLst/>
              <a:gdLst>
                <a:gd name="connsiteX0" fmla="*/ 2985610 w 2985996"/>
                <a:gd name="connsiteY0" fmla="*/ 94967 h 3232717"/>
                <a:gd name="connsiteX1" fmla="*/ 2979648 w 2985996"/>
                <a:gd name="connsiteY1" fmla="*/ 68990 h 3232717"/>
                <a:gd name="connsiteX2" fmla="*/ 2943023 w 2985996"/>
                <a:gd name="connsiteY2" fmla="*/ 19590 h 3232717"/>
                <a:gd name="connsiteX3" fmla="*/ 2904696 w 2985996"/>
                <a:gd name="connsiteY3" fmla="*/ 0 h 3232717"/>
                <a:gd name="connsiteX4" fmla="*/ 94433 w 2985996"/>
                <a:gd name="connsiteY4" fmla="*/ 8517 h 3232717"/>
                <a:gd name="connsiteX5" fmla="*/ 62493 w 2985996"/>
                <a:gd name="connsiteY5" fmla="*/ 21293 h 3232717"/>
                <a:gd name="connsiteX6" fmla="*/ 8834 w 2985996"/>
                <a:gd name="connsiteY6" fmla="*/ 72822 h 3232717"/>
                <a:gd name="connsiteX7" fmla="*/ 1169 w 2985996"/>
                <a:gd name="connsiteY7" fmla="*/ 108595 h 3232717"/>
                <a:gd name="connsiteX8" fmla="*/ 145110 w 2985996"/>
                <a:gd name="connsiteY8" fmla="*/ 1323153 h 3232717"/>
                <a:gd name="connsiteX9" fmla="*/ 138296 w 2985996"/>
                <a:gd name="connsiteY9" fmla="*/ 1399382 h 3232717"/>
                <a:gd name="connsiteX10" fmla="*/ 136593 w 2985996"/>
                <a:gd name="connsiteY10" fmla="*/ 1418120 h 3232717"/>
                <a:gd name="connsiteX11" fmla="*/ 142129 w 2985996"/>
                <a:gd name="connsiteY11" fmla="*/ 3154785 h 3232717"/>
                <a:gd name="connsiteX12" fmla="*/ 180031 w 2985996"/>
                <a:gd name="connsiteY12" fmla="*/ 3232718 h 3232717"/>
                <a:gd name="connsiteX13" fmla="*/ 2854019 w 2985996"/>
                <a:gd name="connsiteY13" fmla="*/ 3190132 h 3232717"/>
                <a:gd name="connsiteX14" fmla="*/ 2879570 w 2985996"/>
                <a:gd name="connsiteY14" fmla="*/ 3164580 h 3232717"/>
                <a:gd name="connsiteX15" fmla="*/ 2877015 w 2985996"/>
                <a:gd name="connsiteY15" fmla="*/ 1895937 h 3232717"/>
                <a:gd name="connsiteX16" fmla="*/ 2871053 w 2985996"/>
                <a:gd name="connsiteY16" fmla="*/ 1336355 h 3232717"/>
                <a:gd name="connsiteX17" fmla="*/ 2868072 w 2985996"/>
                <a:gd name="connsiteY17" fmla="*/ 1272901 h 3232717"/>
                <a:gd name="connsiteX18" fmla="*/ 2985610 w 2985996"/>
                <a:gd name="connsiteY18" fmla="*/ 94967 h 3232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985996" h="3232717">
                  <a:moveTo>
                    <a:pt x="2985610" y="94967"/>
                  </a:moveTo>
                  <a:cubicBezTo>
                    <a:pt x="2986462" y="85598"/>
                    <a:pt x="2986462" y="77081"/>
                    <a:pt x="2979648" y="68990"/>
                  </a:cubicBezTo>
                  <a:cubicBezTo>
                    <a:pt x="2966446" y="53233"/>
                    <a:pt x="2954096" y="36624"/>
                    <a:pt x="2943023" y="19590"/>
                  </a:cubicBezTo>
                  <a:cubicBezTo>
                    <a:pt x="2933655" y="5110"/>
                    <a:pt x="2922582" y="0"/>
                    <a:pt x="2904696" y="0"/>
                  </a:cubicBezTo>
                  <a:cubicBezTo>
                    <a:pt x="2693894" y="2555"/>
                    <a:pt x="237096" y="8517"/>
                    <a:pt x="94433" y="8517"/>
                  </a:cubicBezTo>
                  <a:cubicBezTo>
                    <a:pt x="81231" y="8517"/>
                    <a:pt x="71436" y="11924"/>
                    <a:pt x="62493" y="21293"/>
                  </a:cubicBezTo>
                  <a:cubicBezTo>
                    <a:pt x="45033" y="38753"/>
                    <a:pt x="26721" y="55788"/>
                    <a:pt x="8834" y="72822"/>
                  </a:cubicBezTo>
                  <a:cubicBezTo>
                    <a:pt x="-2664" y="82617"/>
                    <a:pt x="-109" y="95819"/>
                    <a:pt x="1169" y="108595"/>
                  </a:cubicBezTo>
                  <a:cubicBezTo>
                    <a:pt x="5002" y="147774"/>
                    <a:pt x="126798" y="1206893"/>
                    <a:pt x="145110" y="1323153"/>
                  </a:cubicBezTo>
                  <a:cubicBezTo>
                    <a:pt x="148943" y="1348705"/>
                    <a:pt x="160441" y="1375108"/>
                    <a:pt x="138296" y="1399382"/>
                  </a:cubicBezTo>
                  <a:cubicBezTo>
                    <a:pt x="134889" y="1403215"/>
                    <a:pt x="136593" y="1411732"/>
                    <a:pt x="136593" y="1418120"/>
                  </a:cubicBezTo>
                  <a:cubicBezTo>
                    <a:pt x="138722" y="1735813"/>
                    <a:pt x="141703" y="2893732"/>
                    <a:pt x="142129" y="3154785"/>
                  </a:cubicBezTo>
                  <a:cubicBezTo>
                    <a:pt x="141703" y="3200353"/>
                    <a:pt x="119559" y="3232718"/>
                    <a:pt x="180031" y="3232718"/>
                  </a:cubicBezTo>
                  <a:cubicBezTo>
                    <a:pt x="180031" y="3232718"/>
                    <a:pt x="2838687" y="3188428"/>
                    <a:pt x="2854019" y="3190132"/>
                  </a:cubicBezTo>
                  <a:cubicBezTo>
                    <a:pt x="2874460" y="3192261"/>
                    <a:pt x="2879570" y="3185447"/>
                    <a:pt x="2879570" y="3164580"/>
                  </a:cubicBezTo>
                  <a:cubicBezTo>
                    <a:pt x="2877867" y="2741699"/>
                    <a:pt x="2881273" y="2318818"/>
                    <a:pt x="2877015" y="1895937"/>
                  </a:cubicBezTo>
                  <a:cubicBezTo>
                    <a:pt x="2874886" y="1709410"/>
                    <a:pt x="2876163" y="1522882"/>
                    <a:pt x="2871053" y="1336355"/>
                  </a:cubicBezTo>
                  <a:cubicBezTo>
                    <a:pt x="2870627" y="1315062"/>
                    <a:pt x="2865943" y="1294194"/>
                    <a:pt x="2868072" y="1272901"/>
                  </a:cubicBezTo>
                  <a:cubicBezTo>
                    <a:pt x="2877441" y="1177082"/>
                    <a:pt x="2977944" y="170345"/>
                    <a:pt x="2985610" y="94967"/>
                  </a:cubicBezTo>
                  <a:close/>
                </a:path>
              </a:pathLst>
            </a:custGeom>
            <a:solidFill>
              <a:srgbClr val="000000"/>
            </a:solidFill>
            <a:ln w="42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4" name="Freeform: Shape 142">
              <a:extLst>
                <a:ext uri="{FF2B5EF4-FFF2-40B4-BE49-F238E27FC236}">
                  <a16:creationId xmlns:a16="http://schemas.microsoft.com/office/drawing/2014/main" id="{B610B593-C6A9-413A-9966-1345296046A2}"/>
                </a:ext>
              </a:extLst>
            </p:cNvPr>
            <p:cNvSpPr/>
            <p:nvPr/>
          </p:nvSpPr>
          <p:spPr>
            <a:xfrm>
              <a:off x="6638374" y="6120789"/>
              <a:ext cx="874183" cy="735565"/>
            </a:xfrm>
            <a:custGeom>
              <a:avLst/>
              <a:gdLst>
                <a:gd name="connsiteX0" fmla="*/ 577622 w 874183"/>
                <a:gd name="connsiteY0" fmla="*/ 896 h 735565"/>
                <a:gd name="connsiteX1" fmla="*/ 613777 w 874183"/>
                <a:gd name="connsiteY1" fmla="*/ 39170 h 735565"/>
                <a:gd name="connsiteX2" fmla="*/ 715639 w 874183"/>
                <a:gd name="connsiteY2" fmla="*/ 304826 h 735565"/>
                <a:gd name="connsiteX3" fmla="*/ 738863 w 874183"/>
                <a:gd name="connsiteY3" fmla="*/ 375315 h 735565"/>
                <a:gd name="connsiteX4" fmla="*/ 775534 w 874183"/>
                <a:gd name="connsiteY4" fmla="*/ 475955 h 735565"/>
                <a:gd name="connsiteX5" fmla="*/ 850097 w 874183"/>
                <a:gd name="connsiteY5" fmla="*/ 673161 h 735565"/>
                <a:gd name="connsiteX6" fmla="*/ 874183 w 874183"/>
                <a:gd name="connsiteY6" fmla="*/ 735565 h 735565"/>
                <a:gd name="connsiteX7" fmla="*/ 178915 w 874183"/>
                <a:gd name="connsiteY7" fmla="*/ 735565 h 735565"/>
                <a:gd name="connsiteX8" fmla="*/ 162731 w 874183"/>
                <a:gd name="connsiteY8" fmla="*/ 687829 h 735565"/>
                <a:gd name="connsiteX9" fmla="*/ 60869 w 874183"/>
                <a:gd name="connsiteY9" fmla="*/ 392021 h 735565"/>
                <a:gd name="connsiteX10" fmla="*/ 6678 w 874183"/>
                <a:gd name="connsiteY10" fmla="*/ 229041 h 735565"/>
                <a:gd name="connsiteX11" fmla="*/ 27051 w 874183"/>
                <a:gd name="connsiteY11" fmla="*/ 183814 h 735565"/>
                <a:gd name="connsiteX12" fmla="*/ 38053 w 874183"/>
                <a:gd name="connsiteY12" fmla="*/ 178518 h 735565"/>
                <a:gd name="connsiteX13" fmla="*/ 232813 w 874183"/>
                <a:gd name="connsiteY13" fmla="*/ 114956 h 735565"/>
                <a:gd name="connsiteX14" fmla="*/ 550622 w 874183"/>
                <a:gd name="connsiteY14" fmla="*/ 8612 h 735565"/>
                <a:gd name="connsiteX15" fmla="*/ 577622 w 874183"/>
                <a:gd name="connsiteY15" fmla="*/ 896 h 7355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874183" h="735565">
                  <a:moveTo>
                    <a:pt x="577622" y="896"/>
                  </a:moveTo>
                  <a:cubicBezTo>
                    <a:pt x="597810" y="-3077"/>
                    <a:pt x="600636" y="5556"/>
                    <a:pt x="613777" y="39170"/>
                  </a:cubicBezTo>
                  <a:cubicBezTo>
                    <a:pt x="648410" y="127586"/>
                    <a:pt x="681006" y="216410"/>
                    <a:pt x="715639" y="304826"/>
                  </a:cubicBezTo>
                  <a:cubicBezTo>
                    <a:pt x="724195" y="327237"/>
                    <a:pt x="734382" y="350461"/>
                    <a:pt x="738863" y="375315"/>
                  </a:cubicBezTo>
                  <a:cubicBezTo>
                    <a:pt x="746198" y="410763"/>
                    <a:pt x="762903" y="442545"/>
                    <a:pt x="775534" y="475955"/>
                  </a:cubicBezTo>
                  <a:cubicBezTo>
                    <a:pt x="799980" y="541962"/>
                    <a:pt x="824835" y="607561"/>
                    <a:pt x="850097" y="673161"/>
                  </a:cubicBezTo>
                  <a:lnTo>
                    <a:pt x="874183" y="735565"/>
                  </a:lnTo>
                  <a:lnTo>
                    <a:pt x="178915" y="735565"/>
                  </a:lnTo>
                  <a:lnTo>
                    <a:pt x="162731" y="687829"/>
                  </a:lnTo>
                  <a:cubicBezTo>
                    <a:pt x="128913" y="589226"/>
                    <a:pt x="97539" y="489401"/>
                    <a:pt x="60869" y="392021"/>
                  </a:cubicBezTo>
                  <a:cubicBezTo>
                    <a:pt x="45386" y="336607"/>
                    <a:pt x="23792" y="283639"/>
                    <a:pt x="6678" y="229041"/>
                  </a:cubicBezTo>
                  <a:cubicBezTo>
                    <a:pt x="-3101" y="198075"/>
                    <a:pt x="-6360" y="194409"/>
                    <a:pt x="27051" y="183814"/>
                  </a:cubicBezTo>
                  <a:cubicBezTo>
                    <a:pt x="30718" y="182593"/>
                    <a:pt x="34385" y="180148"/>
                    <a:pt x="38053" y="178518"/>
                  </a:cubicBezTo>
                  <a:cubicBezTo>
                    <a:pt x="104059" y="160997"/>
                    <a:pt x="168029" y="136144"/>
                    <a:pt x="232813" y="114956"/>
                  </a:cubicBezTo>
                  <a:cubicBezTo>
                    <a:pt x="338749" y="79915"/>
                    <a:pt x="445093" y="44468"/>
                    <a:pt x="550622" y="8612"/>
                  </a:cubicBezTo>
                  <a:cubicBezTo>
                    <a:pt x="562234" y="4945"/>
                    <a:pt x="570893" y="2220"/>
                    <a:pt x="577622" y="896"/>
                  </a:cubicBezTo>
                  <a:close/>
                </a:path>
              </a:pathLst>
            </a:custGeom>
            <a:solidFill>
              <a:sysClr val="window" lastClr="FFFFFF"/>
            </a:solidFill>
            <a:ln w="42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5" name="Freeform: Shape 141">
              <a:extLst>
                <a:ext uri="{FF2B5EF4-FFF2-40B4-BE49-F238E27FC236}">
                  <a16:creationId xmlns:a16="http://schemas.microsoft.com/office/drawing/2014/main" id="{09157060-342E-4E61-A8DC-56CFE1EF1AA8}"/>
                </a:ext>
              </a:extLst>
            </p:cNvPr>
            <p:cNvSpPr/>
            <p:nvPr/>
          </p:nvSpPr>
          <p:spPr>
            <a:xfrm>
              <a:off x="4619223" y="6448563"/>
              <a:ext cx="779087" cy="407791"/>
            </a:xfrm>
            <a:custGeom>
              <a:avLst/>
              <a:gdLst>
                <a:gd name="connsiteX0" fmla="*/ 220120 w 779087"/>
                <a:gd name="connsiteY0" fmla="*/ 73 h 407791"/>
                <a:gd name="connsiteX1" fmla="*/ 246502 w 779087"/>
                <a:gd name="connsiteY1" fmla="*/ 9241 h 407791"/>
                <a:gd name="connsiteX2" fmla="*/ 502380 w 779087"/>
                <a:gd name="connsiteY2" fmla="*/ 128216 h 407791"/>
                <a:gd name="connsiteX3" fmla="*/ 708550 w 779087"/>
                <a:gd name="connsiteY3" fmla="*/ 223558 h 407791"/>
                <a:gd name="connsiteX4" fmla="*/ 728921 w 779087"/>
                <a:gd name="connsiteY4" fmla="*/ 239449 h 407791"/>
                <a:gd name="connsiteX5" fmla="*/ 765591 w 779087"/>
                <a:gd name="connsiteY5" fmla="*/ 255339 h 407791"/>
                <a:gd name="connsiteX6" fmla="*/ 774556 w 779087"/>
                <a:gd name="connsiteY6" fmla="*/ 282231 h 407791"/>
                <a:gd name="connsiteX7" fmla="*/ 715066 w 779087"/>
                <a:gd name="connsiteY7" fmla="*/ 407791 h 407791"/>
                <a:gd name="connsiteX8" fmla="*/ 0 w 779087"/>
                <a:gd name="connsiteY8" fmla="*/ 407791 h 407791"/>
                <a:gd name="connsiteX9" fmla="*/ 129565 w 779087"/>
                <a:gd name="connsiteY9" fmla="*/ 158774 h 407791"/>
                <a:gd name="connsiteX10" fmla="*/ 204128 w 779087"/>
                <a:gd name="connsiteY10" fmla="*/ 14130 h 407791"/>
                <a:gd name="connsiteX11" fmla="*/ 220120 w 779087"/>
                <a:gd name="connsiteY11" fmla="*/ 73 h 4077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79087" h="407791">
                  <a:moveTo>
                    <a:pt x="220120" y="73"/>
                  </a:moveTo>
                  <a:cubicBezTo>
                    <a:pt x="225519" y="-539"/>
                    <a:pt x="232649" y="2721"/>
                    <a:pt x="246502" y="9241"/>
                  </a:cubicBezTo>
                  <a:cubicBezTo>
                    <a:pt x="332067" y="48356"/>
                    <a:pt x="416815" y="89101"/>
                    <a:pt x="502380" y="128216"/>
                  </a:cubicBezTo>
                  <a:cubicBezTo>
                    <a:pt x="571239" y="159589"/>
                    <a:pt x="639690" y="192593"/>
                    <a:pt x="708550" y="223558"/>
                  </a:cubicBezTo>
                  <a:cubicBezTo>
                    <a:pt x="717105" y="227225"/>
                    <a:pt x="726070" y="229670"/>
                    <a:pt x="728921" y="239449"/>
                  </a:cubicBezTo>
                  <a:cubicBezTo>
                    <a:pt x="741145" y="244746"/>
                    <a:pt x="752960" y="251265"/>
                    <a:pt x="765591" y="255339"/>
                  </a:cubicBezTo>
                  <a:cubicBezTo>
                    <a:pt x="781890" y="260636"/>
                    <a:pt x="781483" y="268378"/>
                    <a:pt x="774556" y="282231"/>
                  </a:cubicBezTo>
                  <a:lnTo>
                    <a:pt x="715066" y="407791"/>
                  </a:lnTo>
                  <a:lnTo>
                    <a:pt x="0" y="407791"/>
                  </a:lnTo>
                  <a:lnTo>
                    <a:pt x="129565" y="158774"/>
                  </a:lnTo>
                  <a:cubicBezTo>
                    <a:pt x="154826" y="110695"/>
                    <a:pt x="180088" y="62616"/>
                    <a:pt x="204128" y="14130"/>
                  </a:cubicBezTo>
                  <a:cubicBezTo>
                    <a:pt x="211055" y="5166"/>
                    <a:pt x="214722" y="684"/>
                    <a:pt x="220120" y="73"/>
                  </a:cubicBezTo>
                  <a:close/>
                </a:path>
              </a:pathLst>
            </a:custGeom>
            <a:solidFill>
              <a:sysClr val="window" lastClr="FFFFFF"/>
            </a:solidFill>
            <a:ln w="42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6" name="Freeform: Shape 149">
              <a:extLst>
                <a:ext uri="{FF2B5EF4-FFF2-40B4-BE49-F238E27FC236}">
                  <a16:creationId xmlns:a16="http://schemas.microsoft.com/office/drawing/2014/main" id="{BFE66C6A-3DBB-44D0-9AE7-E29424E832F9}"/>
                </a:ext>
              </a:extLst>
            </p:cNvPr>
            <p:cNvSpPr/>
            <p:nvPr/>
          </p:nvSpPr>
          <p:spPr>
            <a:xfrm>
              <a:off x="4863278" y="5024451"/>
              <a:ext cx="2453282" cy="1663969"/>
            </a:xfrm>
            <a:custGeom>
              <a:avLst/>
              <a:gdLst>
                <a:gd name="connsiteX0" fmla="*/ 532166 w 2453282"/>
                <a:gd name="connsiteY0" fmla="*/ 402375 h 1663969"/>
                <a:gd name="connsiteX1" fmla="*/ 574910 w 2453282"/>
                <a:gd name="connsiteY1" fmla="*/ 445291 h 1663969"/>
                <a:gd name="connsiteX2" fmla="*/ 561465 w 2453282"/>
                <a:gd name="connsiteY2" fmla="*/ 514150 h 1663969"/>
                <a:gd name="connsiteX3" fmla="*/ 489753 w 2453282"/>
                <a:gd name="connsiteY3" fmla="*/ 661646 h 1663969"/>
                <a:gd name="connsiteX4" fmla="*/ 455935 w 2453282"/>
                <a:gd name="connsiteY4" fmla="*/ 913450 h 1663969"/>
                <a:gd name="connsiteX5" fmla="*/ 455935 w 2453282"/>
                <a:gd name="connsiteY5" fmla="*/ 948898 h 1663969"/>
                <a:gd name="connsiteX6" fmla="*/ 565946 w 2453282"/>
                <a:gd name="connsiteY6" fmla="*/ 741914 h 1663969"/>
                <a:gd name="connsiteX7" fmla="*/ 622989 w 2453282"/>
                <a:gd name="connsiteY7" fmla="*/ 553672 h 1663969"/>
                <a:gd name="connsiteX8" fmla="*/ 653141 w 2453282"/>
                <a:gd name="connsiteY8" fmla="*/ 499074 h 1663969"/>
                <a:gd name="connsiteX9" fmla="*/ 711406 w 2453282"/>
                <a:gd name="connsiteY9" fmla="*/ 480739 h 1663969"/>
                <a:gd name="connsiteX10" fmla="*/ 736667 w 2453282"/>
                <a:gd name="connsiteY10" fmla="*/ 527595 h 1663969"/>
                <a:gd name="connsiteX11" fmla="*/ 718739 w 2453282"/>
                <a:gd name="connsiteY11" fmla="*/ 674277 h 1663969"/>
                <a:gd name="connsiteX12" fmla="*/ 650289 w 2453282"/>
                <a:gd name="connsiteY12" fmla="*/ 970899 h 1663969"/>
                <a:gd name="connsiteX13" fmla="*/ 595282 w 2453282"/>
                <a:gd name="connsiteY13" fmla="*/ 1278931 h 1663969"/>
                <a:gd name="connsiteX14" fmla="*/ 595282 w 2453282"/>
                <a:gd name="connsiteY14" fmla="*/ 1287080 h 1663969"/>
                <a:gd name="connsiteX15" fmla="*/ 602617 w 2453282"/>
                <a:gd name="connsiteY15" fmla="*/ 1276079 h 1663969"/>
                <a:gd name="connsiteX16" fmla="*/ 709776 w 2453282"/>
                <a:gd name="connsiteY16" fmla="*/ 1009607 h 1663969"/>
                <a:gd name="connsiteX17" fmla="*/ 828751 w 2453282"/>
                <a:gd name="connsiteY17" fmla="*/ 915487 h 1663969"/>
                <a:gd name="connsiteX18" fmla="*/ 880905 w 2453282"/>
                <a:gd name="connsiteY18" fmla="*/ 919154 h 1663969"/>
                <a:gd name="connsiteX19" fmla="*/ 891498 w 2453282"/>
                <a:gd name="connsiteY19" fmla="*/ 941971 h 1663969"/>
                <a:gd name="connsiteX20" fmla="*/ 774153 w 2453282"/>
                <a:gd name="connsiteY20" fmla="*/ 1252039 h 1663969"/>
                <a:gd name="connsiteX21" fmla="*/ 642954 w 2453282"/>
                <a:gd name="connsiteY21" fmla="*/ 1508732 h 1663969"/>
                <a:gd name="connsiteX22" fmla="*/ 585912 w 2453282"/>
                <a:gd name="connsiteY22" fmla="*/ 1573516 h 1663969"/>
                <a:gd name="connsiteX23" fmla="*/ 506052 w 2453282"/>
                <a:gd name="connsiteY23" fmla="*/ 1650524 h 1663969"/>
                <a:gd name="connsiteX24" fmla="*/ 484457 w 2453282"/>
                <a:gd name="connsiteY24" fmla="*/ 1663969 h 1663969"/>
                <a:gd name="connsiteX25" fmla="*/ 19557 w 2453282"/>
                <a:gd name="connsiteY25" fmla="*/ 1447207 h 1663969"/>
                <a:gd name="connsiteX26" fmla="*/ 0 w 2453282"/>
                <a:gd name="connsiteY26" fmla="*/ 1437428 h 1663969"/>
                <a:gd name="connsiteX27" fmla="*/ 13039 w 2453282"/>
                <a:gd name="connsiteY27" fmla="*/ 1040574 h 1663969"/>
                <a:gd name="connsiteX28" fmla="*/ 57450 w 2453282"/>
                <a:gd name="connsiteY28" fmla="*/ 669795 h 1663969"/>
                <a:gd name="connsiteX29" fmla="*/ 104714 w 2453282"/>
                <a:gd name="connsiteY29" fmla="*/ 560599 h 1663969"/>
                <a:gd name="connsiteX30" fmla="*/ 152793 w 2453282"/>
                <a:gd name="connsiteY30" fmla="*/ 532485 h 1663969"/>
                <a:gd name="connsiteX31" fmla="*/ 191909 w 2453282"/>
                <a:gd name="connsiteY31" fmla="*/ 583009 h 1663969"/>
                <a:gd name="connsiteX32" fmla="*/ 185389 w 2453282"/>
                <a:gd name="connsiteY32" fmla="*/ 651460 h 1663969"/>
                <a:gd name="connsiteX33" fmla="*/ 235913 w 2453282"/>
                <a:gd name="connsiteY33" fmla="*/ 574453 h 1663969"/>
                <a:gd name="connsiteX34" fmla="*/ 314551 w 2453282"/>
                <a:gd name="connsiteY34" fmla="*/ 476257 h 1663969"/>
                <a:gd name="connsiteX35" fmla="*/ 354888 w 2453282"/>
                <a:gd name="connsiteY35" fmla="*/ 445698 h 1663969"/>
                <a:gd name="connsiteX36" fmla="*/ 424154 w 2453282"/>
                <a:gd name="connsiteY36" fmla="*/ 491741 h 1663969"/>
                <a:gd name="connsiteX37" fmla="*/ 475900 w 2453282"/>
                <a:gd name="connsiteY37" fmla="*/ 431845 h 1663969"/>
                <a:gd name="connsiteX38" fmla="*/ 508496 w 2453282"/>
                <a:gd name="connsiteY38" fmla="*/ 408213 h 1663969"/>
                <a:gd name="connsiteX39" fmla="*/ 532166 w 2453282"/>
                <a:gd name="connsiteY39" fmla="*/ 402375 h 1663969"/>
                <a:gd name="connsiteX40" fmla="*/ 2040094 w 2453282"/>
                <a:gd name="connsiteY40" fmla="*/ 1578 h 1663969"/>
                <a:gd name="connsiteX41" fmla="*/ 2089803 w 2453282"/>
                <a:gd name="connsiteY41" fmla="*/ 22358 h 1663969"/>
                <a:gd name="connsiteX42" fmla="*/ 2134622 w 2453282"/>
                <a:gd name="connsiteY42" fmla="*/ 98959 h 1663969"/>
                <a:gd name="connsiteX43" fmla="*/ 2141957 w 2453282"/>
                <a:gd name="connsiteY43" fmla="*/ 116071 h 1663969"/>
                <a:gd name="connsiteX44" fmla="*/ 2172515 w 2453282"/>
                <a:gd name="connsiteY44" fmla="*/ 73697 h 1663969"/>
                <a:gd name="connsiteX45" fmla="*/ 2223854 w 2453282"/>
                <a:gd name="connsiteY45" fmla="*/ 90810 h 1663969"/>
                <a:gd name="connsiteX46" fmla="*/ 2273562 w 2453282"/>
                <a:gd name="connsiteY46" fmla="*/ 167002 h 1663969"/>
                <a:gd name="connsiteX47" fmla="*/ 2326530 w 2453282"/>
                <a:gd name="connsiteY47" fmla="*/ 307164 h 1663969"/>
                <a:gd name="connsiteX48" fmla="*/ 2333864 w 2453282"/>
                <a:gd name="connsiteY48" fmla="*/ 328352 h 1663969"/>
                <a:gd name="connsiteX49" fmla="*/ 2338346 w 2453282"/>
                <a:gd name="connsiteY49" fmla="*/ 282718 h 1663969"/>
                <a:gd name="connsiteX50" fmla="*/ 2350570 w 2453282"/>
                <a:gd name="connsiteY50" fmla="*/ 250937 h 1663969"/>
                <a:gd name="connsiteX51" fmla="*/ 2396611 w 2453282"/>
                <a:gd name="connsiteY51" fmla="*/ 222823 h 1663969"/>
                <a:gd name="connsiteX52" fmla="*/ 2432874 w 2453282"/>
                <a:gd name="connsiteY52" fmla="*/ 257049 h 1663969"/>
                <a:gd name="connsiteX53" fmla="*/ 2453247 w 2453282"/>
                <a:gd name="connsiteY53" fmla="*/ 394766 h 1663969"/>
                <a:gd name="connsiteX54" fmla="*/ 2414132 w 2453282"/>
                <a:gd name="connsiteY54" fmla="*/ 698723 h 1663969"/>
                <a:gd name="connsiteX55" fmla="*/ 2327346 w 2453282"/>
                <a:gd name="connsiteY55" fmla="*/ 1097208 h 1663969"/>
                <a:gd name="connsiteX56" fmla="*/ 2326123 w 2453282"/>
                <a:gd name="connsiteY56" fmla="*/ 1107393 h 1663969"/>
                <a:gd name="connsiteX57" fmla="*/ 2176590 w 2453282"/>
                <a:gd name="connsiteY57" fmla="*/ 1159140 h 1663969"/>
                <a:gd name="connsiteX58" fmla="*/ 1839222 w 2453282"/>
                <a:gd name="connsiteY58" fmla="*/ 1271596 h 1663969"/>
                <a:gd name="connsiteX59" fmla="*/ 1813146 w 2453282"/>
                <a:gd name="connsiteY59" fmla="*/ 1276892 h 1663969"/>
                <a:gd name="connsiteX60" fmla="*/ 1672983 w 2453282"/>
                <a:gd name="connsiteY60" fmla="*/ 1034868 h 1663969"/>
                <a:gd name="connsiteX61" fmla="*/ 1617570 w 2453282"/>
                <a:gd name="connsiteY61" fmla="*/ 796918 h 1663969"/>
                <a:gd name="connsiteX62" fmla="*/ 1597198 w 2453282"/>
                <a:gd name="connsiteY62" fmla="*/ 527187 h 1663969"/>
                <a:gd name="connsiteX63" fmla="*/ 1579270 w 2453282"/>
                <a:gd name="connsiteY63" fmla="*/ 442031 h 1663969"/>
                <a:gd name="connsiteX64" fmla="*/ 1598013 w 2453282"/>
                <a:gd name="connsiteY64" fmla="*/ 416768 h 1663969"/>
                <a:gd name="connsiteX65" fmla="*/ 1695801 w 2453282"/>
                <a:gd name="connsiteY65" fmla="*/ 466478 h 1663969"/>
                <a:gd name="connsiteX66" fmla="*/ 1752029 w 2453282"/>
                <a:gd name="connsiteY66" fmla="*/ 612344 h 1663969"/>
                <a:gd name="connsiteX67" fmla="*/ 1772808 w 2453282"/>
                <a:gd name="connsiteY67" fmla="*/ 812401 h 1663969"/>
                <a:gd name="connsiteX68" fmla="*/ 1777290 w 2453282"/>
                <a:gd name="connsiteY68" fmla="*/ 842145 h 1663969"/>
                <a:gd name="connsiteX69" fmla="*/ 1787883 w 2453282"/>
                <a:gd name="connsiteY69" fmla="*/ 761878 h 1663969"/>
                <a:gd name="connsiteX70" fmla="*/ 1809886 w 2453282"/>
                <a:gd name="connsiteY70" fmla="*/ 251751 h 1663969"/>
                <a:gd name="connsiteX71" fmla="*/ 1824962 w 2453282"/>
                <a:gd name="connsiteY71" fmla="*/ 92032 h 1663969"/>
                <a:gd name="connsiteX72" fmla="*/ 1834741 w 2453282"/>
                <a:gd name="connsiteY72" fmla="*/ 61066 h 1663969"/>
                <a:gd name="connsiteX73" fmla="*/ 1906859 w 2453282"/>
                <a:gd name="connsiteY73" fmla="*/ 50065 h 1663969"/>
                <a:gd name="connsiteX74" fmla="*/ 1934972 w 2453282"/>
                <a:gd name="connsiteY74" fmla="*/ 135222 h 1663969"/>
                <a:gd name="connsiteX75" fmla="*/ 1943529 w 2453282"/>
                <a:gd name="connsiteY75" fmla="*/ 336501 h 1663969"/>
                <a:gd name="connsiteX76" fmla="*/ 1996905 w 2453282"/>
                <a:gd name="connsiteY76" fmla="*/ 549597 h 1663969"/>
                <a:gd name="connsiteX77" fmla="*/ 2040094 w 2453282"/>
                <a:gd name="connsiteY77" fmla="*/ 305942 h 1663969"/>
                <a:gd name="connsiteX78" fmla="*/ 2006683 w 2453282"/>
                <a:gd name="connsiteY78" fmla="*/ 122183 h 1663969"/>
                <a:gd name="connsiteX79" fmla="*/ 2003424 w 2453282"/>
                <a:gd name="connsiteY79" fmla="*/ 43953 h 1663969"/>
                <a:gd name="connsiteX80" fmla="*/ 2040094 w 2453282"/>
                <a:gd name="connsiteY80" fmla="*/ 1578 h 16639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</a:cxnLst>
              <a:rect l="l" t="t" r="r" b="b"/>
              <a:pathLst>
                <a:path w="2453282" h="1663969">
                  <a:moveTo>
                    <a:pt x="532166" y="402375"/>
                  </a:moveTo>
                  <a:cubicBezTo>
                    <a:pt x="554436" y="402126"/>
                    <a:pt x="571549" y="418093"/>
                    <a:pt x="574910" y="445291"/>
                  </a:cubicBezTo>
                  <a:cubicBezTo>
                    <a:pt x="577762" y="469738"/>
                    <a:pt x="571650" y="492555"/>
                    <a:pt x="561465" y="514150"/>
                  </a:cubicBezTo>
                  <a:cubicBezTo>
                    <a:pt x="537833" y="563451"/>
                    <a:pt x="512164" y="611938"/>
                    <a:pt x="489753" y="661646"/>
                  </a:cubicBezTo>
                  <a:cubicBezTo>
                    <a:pt x="454305" y="741914"/>
                    <a:pt x="453898" y="827478"/>
                    <a:pt x="455935" y="913450"/>
                  </a:cubicBezTo>
                  <a:cubicBezTo>
                    <a:pt x="456342" y="923228"/>
                    <a:pt x="455935" y="933414"/>
                    <a:pt x="455935" y="948898"/>
                  </a:cubicBezTo>
                  <a:cubicBezTo>
                    <a:pt x="503606" y="881261"/>
                    <a:pt x="542722" y="815662"/>
                    <a:pt x="565946" y="741914"/>
                  </a:cubicBezTo>
                  <a:cubicBezTo>
                    <a:pt x="585504" y="679166"/>
                    <a:pt x="603840" y="616419"/>
                    <a:pt x="622989" y="553672"/>
                  </a:cubicBezTo>
                  <a:cubicBezTo>
                    <a:pt x="629101" y="533707"/>
                    <a:pt x="638065" y="514557"/>
                    <a:pt x="653141" y="499074"/>
                  </a:cubicBezTo>
                  <a:cubicBezTo>
                    <a:pt x="669031" y="482369"/>
                    <a:pt x="688181" y="472590"/>
                    <a:pt x="711406" y="480739"/>
                  </a:cubicBezTo>
                  <a:cubicBezTo>
                    <a:pt x="733001" y="488481"/>
                    <a:pt x="735445" y="508853"/>
                    <a:pt x="736667" y="527595"/>
                  </a:cubicBezTo>
                  <a:cubicBezTo>
                    <a:pt x="740334" y="577304"/>
                    <a:pt x="729741" y="626198"/>
                    <a:pt x="718739" y="674277"/>
                  </a:cubicBezTo>
                  <a:cubicBezTo>
                    <a:pt x="696330" y="773287"/>
                    <a:pt x="671069" y="871482"/>
                    <a:pt x="650289" y="970899"/>
                  </a:cubicBezTo>
                  <a:cubicBezTo>
                    <a:pt x="629101" y="1072762"/>
                    <a:pt x="611173" y="1175846"/>
                    <a:pt x="595282" y="1278931"/>
                  </a:cubicBezTo>
                  <a:cubicBezTo>
                    <a:pt x="594876" y="1281375"/>
                    <a:pt x="595282" y="1284227"/>
                    <a:pt x="595282" y="1287080"/>
                  </a:cubicBezTo>
                  <a:cubicBezTo>
                    <a:pt x="601802" y="1285857"/>
                    <a:pt x="601394" y="1280560"/>
                    <a:pt x="602617" y="1276079"/>
                  </a:cubicBezTo>
                  <a:cubicBezTo>
                    <a:pt x="633583" y="1185217"/>
                    <a:pt x="660474" y="1092727"/>
                    <a:pt x="709776" y="1009607"/>
                  </a:cubicBezTo>
                  <a:cubicBezTo>
                    <a:pt x="737075" y="963566"/>
                    <a:pt x="772930" y="926895"/>
                    <a:pt x="828751" y="915487"/>
                  </a:cubicBezTo>
                  <a:cubicBezTo>
                    <a:pt x="846678" y="911819"/>
                    <a:pt x="864199" y="913857"/>
                    <a:pt x="880905" y="919154"/>
                  </a:cubicBezTo>
                  <a:cubicBezTo>
                    <a:pt x="891090" y="922414"/>
                    <a:pt x="899240" y="928524"/>
                    <a:pt x="891498" y="941971"/>
                  </a:cubicBezTo>
                  <a:cubicBezTo>
                    <a:pt x="834048" y="1038536"/>
                    <a:pt x="810009" y="1147732"/>
                    <a:pt x="774153" y="1252039"/>
                  </a:cubicBezTo>
                  <a:cubicBezTo>
                    <a:pt x="742779" y="1344123"/>
                    <a:pt x="704886" y="1432539"/>
                    <a:pt x="642954" y="1508732"/>
                  </a:cubicBezTo>
                  <a:cubicBezTo>
                    <a:pt x="623804" y="1530327"/>
                    <a:pt x="605061" y="1551921"/>
                    <a:pt x="585912" y="1573516"/>
                  </a:cubicBezTo>
                  <a:cubicBezTo>
                    <a:pt x="559427" y="1599185"/>
                    <a:pt x="532536" y="1625261"/>
                    <a:pt x="506052" y="1650524"/>
                  </a:cubicBezTo>
                  <a:cubicBezTo>
                    <a:pt x="499940" y="1656636"/>
                    <a:pt x="494236" y="1663969"/>
                    <a:pt x="484457" y="1663969"/>
                  </a:cubicBezTo>
                  <a:cubicBezTo>
                    <a:pt x="329626" y="1591851"/>
                    <a:pt x="174388" y="1519733"/>
                    <a:pt x="19557" y="1447207"/>
                  </a:cubicBezTo>
                  <a:cubicBezTo>
                    <a:pt x="13446" y="1443947"/>
                    <a:pt x="6520" y="1440688"/>
                    <a:pt x="0" y="1437428"/>
                  </a:cubicBezTo>
                  <a:cubicBezTo>
                    <a:pt x="3260" y="1305007"/>
                    <a:pt x="4889" y="1172994"/>
                    <a:pt x="13039" y="1040574"/>
                  </a:cubicBezTo>
                  <a:cubicBezTo>
                    <a:pt x="20780" y="916302"/>
                    <a:pt x="26077" y="791215"/>
                    <a:pt x="57450" y="669795"/>
                  </a:cubicBezTo>
                  <a:cubicBezTo>
                    <a:pt x="67229" y="631087"/>
                    <a:pt x="81083" y="593602"/>
                    <a:pt x="104714" y="560599"/>
                  </a:cubicBezTo>
                  <a:cubicBezTo>
                    <a:pt x="116530" y="543894"/>
                    <a:pt x="130384" y="529633"/>
                    <a:pt x="152793" y="532485"/>
                  </a:cubicBezTo>
                  <a:cubicBezTo>
                    <a:pt x="169092" y="534522"/>
                    <a:pt x="188649" y="561006"/>
                    <a:pt x="191909" y="583009"/>
                  </a:cubicBezTo>
                  <a:cubicBezTo>
                    <a:pt x="195168" y="606233"/>
                    <a:pt x="190686" y="628643"/>
                    <a:pt x="185389" y="651460"/>
                  </a:cubicBezTo>
                  <a:cubicBezTo>
                    <a:pt x="202094" y="625791"/>
                    <a:pt x="218800" y="599714"/>
                    <a:pt x="235913" y="574453"/>
                  </a:cubicBezTo>
                  <a:cubicBezTo>
                    <a:pt x="259545" y="539411"/>
                    <a:pt x="284400" y="506001"/>
                    <a:pt x="314551" y="476257"/>
                  </a:cubicBezTo>
                  <a:cubicBezTo>
                    <a:pt x="326774" y="464034"/>
                    <a:pt x="340220" y="453847"/>
                    <a:pt x="354888" y="445698"/>
                  </a:cubicBezTo>
                  <a:cubicBezTo>
                    <a:pt x="394004" y="424918"/>
                    <a:pt x="425784" y="445291"/>
                    <a:pt x="424154" y="491741"/>
                  </a:cubicBezTo>
                  <a:cubicBezTo>
                    <a:pt x="442489" y="470961"/>
                    <a:pt x="456750" y="449366"/>
                    <a:pt x="475900" y="431845"/>
                  </a:cubicBezTo>
                  <a:cubicBezTo>
                    <a:pt x="486086" y="422881"/>
                    <a:pt x="496273" y="413917"/>
                    <a:pt x="508496" y="408213"/>
                  </a:cubicBezTo>
                  <a:cubicBezTo>
                    <a:pt x="516747" y="404343"/>
                    <a:pt x="524743" y="402458"/>
                    <a:pt x="532166" y="402375"/>
                  </a:cubicBezTo>
                  <a:close/>
                  <a:moveTo>
                    <a:pt x="2040094" y="1578"/>
                  </a:moveTo>
                  <a:cubicBezTo>
                    <a:pt x="2061282" y="-4533"/>
                    <a:pt x="2076358" y="8098"/>
                    <a:pt x="2089803" y="22358"/>
                  </a:cubicBezTo>
                  <a:cubicBezTo>
                    <a:pt x="2110175" y="44768"/>
                    <a:pt x="2121991" y="72067"/>
                    <a:pt x="2134622" y="98959"/>
                  </a:cubicBezTo>
                  <a:cubicBezTo>
                    <a:pt x="2136659" y="103440"/>
                    <a:pt x="2138696" y="108330"/>
                    <a:pt x="2141957" y="116071"/>
                  </a:cubicBezTo>
                  <a:cubicBezTo>
                    <a:pt x="2143994" y="93662"/>
                    <a:pt x="2154179" y="79401"/>
                    <a:pt x="2172515" y="73697"/>
                  </a:cubicBezTo>
                  <a:cubicBezTo>
                    <a:pt x="2192887" y="67993"/>
                    <a:pt x="2209593" y="76142"/>
                    <a:pt x="2223854" y="90810"/>
                  </a:cubicBezTo>
                  <a:cubicBezTo>
                    <a:pt x="2245855" y="112811"/>
                    <a:pt x="2260524" y="139296"/>
                    <a:pt x="2273562" y="167002"/>
                  </a:cubicBezTo>
                  <a:cubicBezTo>
                    <a:pt x="2294750" y="212230"/>
                    <a:pt x="2311047" y="259494"/>
                    <a:pt x="2326530" y="307164"/>
                  </a:cubicBezTo>
                  <a:cubicBezTo>
                    <a:pt x="2328567" y="313276"/>
                    <a:pt x="2330605" y="319388"/>
                    <a:pt x="2333864" y="328352"/>
                  </a:cubicBezTo>
                  <a:cubicBezTo>
                    <a:pt x="2335494" y="310831"/>
                    <a:pt x="2336717" y="296571"/>
                    <a:pt x="2338346" y="282718"/>
                  </a:cubicBezTo>
                  <a:cubicBezTo>
                    <a:pt x="2339976" y="271310"/>
                    <a:pt x="2343643" y="260308"/>
                    <a:pt x="2350570" y="250937"/>
                  </a:cubicBezTo>
                  <a:cubicBezTo>
                    <a:pt x="2361978" y="235046"/>
                    <a:pt x="2376239" y="221193"/>
                    <a:pt x="2396611" y="222823"/>
                  </a:cubicBezTo>
                  <a:cubicBezTo>
                    <a:pt x="2416577" y="224046"/>
                    <a:pt x="2425948" y="240343"/>
                    <a:pt x="2432874" y="257049"/>
                  </a:cubicBezTo>
                  <a:cubicBezTo>
                    <a:pt x="2450802" y="301460"/>
                    <a:pt x="2453654" y="347910"/>
                    <a:pt x="2453247" y="394766"/>
                  </a:cubicBezTo>
                  <a:cubicBezTo>
                    <a:pt x="2451617" y="497443"/>
                    <a:pt x="2432874" y="598083"/>
                    <a:pt x="2414132" y="698723"/>
                  </a:cubicBezTo>
                  <a:cubicBezTo>
                    <a:pt x="2389278" y="832366"/>
                    <a:pt x="2359126" y="965195"/>
                    <a:pt x="2327346" y="1097208"/>
                  </a:cubicBezTo>
                  <a:cubicBezTo>
                    <a:pt x="2326530" y="1100467"/>
                    <a:pt x="2326530" y="1104135"/>
                    <a:pt x="2326123" y="1107393"/>
                  </a:cubicBezTo>
                  <a:cubicBezTo>
                    <a:pt x="2276414" y="1124507"/>
                    <a:pt x="2226706" y="1142434"/>
                    <a:pt x="2176590" y="1159140"/>
                  </a:cubicBezTo>
                  <a:cubicBezTo>
                    <a:pt x="2064134" y="1197032"/>
                    <a:pt x="1951678" y="1234517"/>
                    <a:pt x="1839222" y="1271596"/>
                  </a:cubicBezTo>
                  <a:cubicBezTo>
                    <a:pt x="1831074" y="1275263"/>
                    <a:pt x="1822924" y="1282189"/>
                    <a:pt x="1813146" y="1276892"/>
                  </a:cubicBezTo>
                  <a:cubicBezTo>
                    <a:pt x="1763030" y="1198255"/>
                    <a:pt x="1711283" y="1120432"/>
                    <a:pt x="1672983" y="1034868"/>
                  </a:cubicBezTo>
                  <a:cubicBezTo>
                    <a:pt x="1639165" y="959083"/>
                    <a:pt x="1623682" y="879223"/>
                    <a:pt x="1617570" y="796918"/>
                  </a:cubicBezTo>
                  <a:cubicBezTo>
                    <a:pt x="1611051" y="706872"/>
                    <a:pt x="1605347" y="616826"/>
                    <a:pt x="1597198" y="527187"/>
                  </a:cubicBezTo>
                  <a:cubicBezTo>
                    <a:pt x="1594754" y="498259"/>
                    <a:pt x="1585790" y="470144"/>
                    <a:pt x="1579270" y="442031"/>
                  </a:cubicBezTo>
                  <a:cubicBezTo>
                    <a:pt x="1574789" y="422880"/>
                    <a:pt x="1578048" y="416768"/>
                    <a:pt x="1598013" y="416768"/>
                  </a:cubicBezTo>
                  <a:cubicBezTo>
                    <a:pt x="1639165" y="416768"/>
                    <a:pt x="1670539" y="435919"/>
                    <a:pt x="1695801" y="466478"/>
                  </a:cubicBezTo>
                  <a:cubicBezTo>
                    <a:pt x="1730841" y="508852"/>
                    <a:pt x="1742250" y="560191"/>
                    <a:pt x="1752029" y="612344"/>
                  </a:cubicBezTo>
                  <a:cubicBezTo>
                    <a:pt x="1763844" y="678351"/>
                    <a:pt x="1768734" y="745580"/>
                    <a:pt x="1772808" y="812401"/>
                  </a:cubicBezTo>
                  <a:cubicBezTo>
                    <a:pt x="1773623" y="822587"/>
                    <a:pt x="1774846" y="832366"/>
                    <a:pt x="1777290" y="842145"/>
                  </a:cubicBezTo>
                  <a:cubicBezTo>
                    <a:pt x="1785031" y="816068"/>
                    <a:pt x="1785847" y="788769"/>
                    <a:pt x="1787883" y="761878"/>
                  </a:cubicBezTo>
                  <a:cubicBezTo>
                    <a:pt x="1802552" y="591972"/>
                    <a:pt x="1809886" y="422066"/>
                    <a:pt x="1809886" y="251751"/>
                  </a:cubicBezTo>
                  <a:cubicBezTo>
                    <a:pt x="1809886" y="198376"/>
                    <a:pt x="1811923" y="144593"/>
                    <a:pt x="1824962" y="92032"/>
                  </a:cubicBezTo>
                  <a:cubicBezTo>
                    <a:pt x="1827406" y="81438"/>
                    <a:pt x="1830258" y="70845"/>
                    <a:pt x="1834741" y="61066"/>
                  </a:cubicBezTo>
                  <a:cubicBezTo>
                    <a:pt x="1850223" y="28063"/>
                    <a:pt x="1881190" y="23173"/>
                    <a:pt x="1906859" y="50065"/>
                  </a:cubicBezTo>
                  <a:cubicBezTo>
                    <a:pt x="1929269" y="73697"/>
                    <a:pt x="1933343" y="104663"/>
                    <a:pt x="1934972" y="135222"/>
                  </a:cubicBezTo>
                  <a:cubicBezTo>
                    <a:pt x="1938639" y="202043"/>
                    <a:pt x="1939455" y="269272"/>
                    <a:pt x="1943529" y="336501"/>
                  </a:cubicBezTo>
                  <a:cubicBezTo>
                    <a:pt x="1948011" y="409027"/>
                    <a:pt x="1969606" y="477886"/>
                    <a:pt x="1996905" y="549597"/>
                  </a:cubicBezTo>
                  <a:cubicBezTo>
                    <a:pt x="2020945" y="466885"/>
                    <a:pt x="2043762" y="388654"/>
                    <a:pt x="2040094" y="305942"/>
                  </a:cubicBezTo>
                  <a:cubicBezTo>
                    <a:pt x="2037242" y="243195"/>
                    <a:pt x="2019314" y="183300"/>
                    <a:pt x="2006683" y="122183"/>
                  </a:cubicBezTo>
                  <a:cubicBezTo>
                    <a:pt x="2001387" y="96106"/>
                    <a:pt x="1996090" y="70437"/>
                    <a:pt x="2003424" y="43953"/>
                  </a:cubicBezTo>
                  <a:cubicBezTo>
                    <a:pt x="2009128" y="23581"/>
                    <a:pt x="2019314" y="7690"/>
                    <a:pt x="2040094" y="1578"/>
                  </a:cubicBezTo>
                  <a:close/>
                </a:path>
              </a:pathLst>
            </a:custGeom>
            <a:solidFill>
              <a:srgbClr val="FDCA93"/>
            </a:solidFill>
            <a:ln w="42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7" name="Freeform: Shape 59">
              <a:extLst>
                <a:ext uri="{FF2B5EF4-FFF2-40B4-BE49-F238E27FC236}">
                  <a16:creationId xmlns:a16="http://schemas.microsoft.com/office/drawing/2014/main" id="{244DE2F1-A2BE-408D-8A9D-586D8E86D4F1}"/>
                </a:ext>
              </a:extLst>
            </p:cNvPr>
            <p:cNvSpPr/>
            <p:nvPr/>
          </p:nvSpPr>
          <p:spPr>
            <a:xfrm>
              <a:off x="4805835" y="3545770"/>
              <a:ext cx="2650044" cy="1059772"/>
            </a:xfrm>
            <a:custGeom>
              <a:avLst/>
              <a:gdLst>
                <a:gd name="connsiteX0" fmla="*/ 2748080 w 2769805"/>
                <a:gd name="connsiteY0" fmla="*/ 0 h 1107666"/>
                <a:gd name="connsiteX1" fmla="*/ 2769374 w 2769805"/>
                <a:gd name="connsiteY1" fmla="*/ 22571 h 1107666"/>
                <a:gd name="connsiteX2" fmla="*/ 2667167 w 2769805"/>
                <a:gd name="connsiteY2" fmla="*/ 1082541 h 1107666"/>
                <a:gd name="connsiteX3" fmla="*/ 2647577 w 2769805"/>
                <a:gd name="connsiteY3" fmla="*/ 1101279 h 1107666"/>
                <a:gd name="connsiteX4" fmla="*/ 135843 w 2769805"/>
                <a:gd name="connsiteY4" fmla="*/ 1107667 h 1107666"/>
                <a:gd name="connsiteX5" fmla="*/ 110717 w 2769805"/>
                <a:gd name="connsiteY5" fmla="*/ 1085096 h 1107666"/>
                <a:gd name="connsiteX6" fmla="*/ 5529 w 2769805"/>
                <a:gd name="connsiteY6" fmla="*/ 48974 h 1107666"/>
                <a:gd name="connsiteX7" fmla="*/ 3826 w 2769805"/>
                <a:gd name="connsiteY7" fmla="*/ 11072 h 1107666"/>
                <a:gd name="connsiteX8" fmla="*/ 43005 w 2769805"/>
                <a:gd name="connsiteY8" fmla="*/ 8091 h 1107666"/>
                <a:gd name="connsiteX9" fmla="*/ 2748080 w 2769805"/>
                <a:gd name="connsiteY9" fmla="*/ 0 h 11076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769805" h="1107666">
                  <a:moveTo>
                    <a:pt x="2748080" y="0"/>
                  </a:moveTo>
                  <a:cubicBezTo>
                    <a:pt x="2765966" y="0"/>
                    <a:pt x="2771503" y="2129"/>
                    <a:pt x="2769374" y="22571"/>
                  </a:cubicBezTo>
                  <a:cubicBezTo>
                    <a:pt x="2758301" y="121797"/>
                    <a:pt x="2671851" y="1019088"/>
                    <a:pt x="2667167" y="1082541"/>
                  </a:cubicBezTo>
                  <a:cubicBezTo>
                    <a:pt x="2665889" y="1097446"/>
                    <a:pt x="2662056" y="1101279"/>
                    <a:pt x="2647577" y="1101279"/>
                  </a:cubicBezTo>
                  <a:cubicBezTo>
                    <a:pt x="2514282" y="1101279"/>
                    <a:pt x="256362" y="1106815"/>
                    <a:pt x="135843" y="1107667"/>
                  </a:cubicBezTo>
                  <a:cubicBezTo>
                    <a:pt x="118382" y="1107667"/>
                    <a:pt x="112420" y="1104260"/>
                    <a:pt x="110717" y="1085096"/>
                  </a:cubicBezTo>
                  <a:cubicBezTo>
                    <a:pt x="103051" y="994814"/>
                    <a:pt x="14046" y="140109"/>
                    <a:pt x="5529" y="48974"/>
                  </a:cubicBezTo>
                  <a:cubicBezTo>
                    <a:pt x="4251" y="36198"/>
                    <a:pt x="-5118" y="18738"/>
                    <a:pt x="3826" y="11072"/>
                  </a:cubicBezTo>
                  <a:cubicBezTo>
                    <a:pt x="11917" y="4259"/>
                    <a:pt x="29377" y="8517"/>
                    <a:pt x="43005" y="8091"/>
                  </a:cubicBezTo>
                  <a:cubicBezTo>
                    <a:pt x="111569" y="8091"/>
                    <a:pt x="2492563" y="1703"/>
                    <a:pt x="2748080" y="0"/>
                  </a:cubicBezTo>
                  <a:close/>
                </a:path>
              </a:pathLst>
            </a:custGeom>
            <a:solidFill>
              <a:srgbClr val="FFC000"/>
            </a:solidFill>
            <a:ln w="425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  <p:sp>
          <p:nvSpPr>
            <p:cNvPr id="98" name="Freeform: Shape 153">
              <a:extLst>
                <a:ext uri="{FF2B5EF4-FFF2-40B4-BE49-F238E27FC236}">
                  <a16:creationId xmlns:a16="http://schemas.microsoft.com/office/drawing/2014/main" id="{053AA28E-E0AD-4839-9C68-B578187151BD}"/>
                </a:ext>
              </a:extLst>
            </p:cNvPr>
            <p:cNvSpPr/>
            <p:nvPr/>
          </p:nvSpPr>
          <p:spPr>
            <a:xfrm>
              <a:off x="5816361" y="3545771"/>
              <a:ext cx="1639520" cy="1056893"/>
            </a:xfrm>
            <a:custGeom>
              <a:avLst/>
              <a:gdLst>
                <a:gd name="connsiteX0" fmla="*/ 1492947 w 1513733"/>
                <a:gd name="connsiteY0" fmla="*/ 0 h 1056893"/>
                <a:gd name="connsiteX1" fmla="*/ 1513321 w 1513733"/>
                <a:gd name="connsiteY1" fmla="*/ 21595 h 1056893"/>
                <a:gd name="connsiteX2" fmla="*/ 1415533 w 1513733"/>
                <a:gd name="connsiteY2" fmla="*/ 1035734 h 1056893"/>
                <a:gd name="connsiteX3" fmla="*/ 1396790 w 1513733"/>
                <a:gd name="connsiteY3" fmla="*/ 1053661 h 1056893"/>
                <a:gd name="connsiteX4" fmla="*/ 190641 w 1513733"/>
                <a:gd name="connsiteY4" fmla="*/ 1056412 h 1056893"/>
                <a:gd name="connsiteX5" fmla="*/ 0 w 1513733"/>
                <a:gd name="connsiteY5" fmla="*/ 1056893 h 1056893"/>
                <a:gd name="connsiteX6" fmla="*/ 938674 w 1513733"/>
                <a:gd name="connsiteY6" fmla="*/ 2073 h 1056893"/>
                <a:gd name="connsiteX7" fmla="*/ 994644 w 1513733"/>
                <a:gd name="connsiteY7" fmla="*/ 1897 h 1056893"/>
                <a:gd name="connsiteX8" fmla="*/ 1492947 w 1513733"/>
                <a:gd name="connsiteY8" fmla="*/ 0 h 1056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513733" h="1056893">
                  <a:moveTo>
                    <a:pt x="1492947" y="0"/>
                  </a:moveTo>
                  <a:cubicBezTo>
                    <a:pt x="1510060" y="0"/>
                    <a:pt x="1515358" y="2037"/>
                    <a:pt x="1513321" y="21595"/>
                  </a:cubicBezTo>
                  <a:cubicBezTo>
                    <a:pt x="1502727" y="116531"/>
                    <a:pt x="1420014" y="975024"/>
                    <a:pt x="1415533" y="1035734"/>
                  </a:cubicBezTo>
                  <a:cubicBezTo>
                    <a:pt x="1414310" y="1049994"/>
                    <a:pt x="1410643" y="1053661"/>
                    <a:pt x="1396790" y="1053661"/>
                  </a:cubicBezTo>
                  <a:cubicBezTo>
                    <a:pt x="1333024" y="1053661"/>
                    <a:pt x="761068" y="1054986"/>
                    <a:pt x="190641" y="1056412"/>
                  </a:cubicBezTo>
                  <a:lnTo>
                    <a:pt x="0" y="1056893"/>
                  </a:lnTo>
                  <a:lnTo>
                    <a:pt x="938674" y="2073"/>
                  </a:lnTo>
                  <a:lnTo>
                    <a:pt x="994644" y="1897"/>
                  </a:lnTo>
                  <a:cubicBezTo>
                    <a:pt x="1243615" y="1095"/>
                    <a:pt x="1431830" y="407"/>
                    <a:pt x="1492947" y="0"/>
                  </a:cubicBezTo>
                  <a:close/>
                </a:path>
              </a:pathLst>
            </a:custGeom>
            <a:solidFill>
              <a:srgbClr val="FFC000">
                <a:lumMod val="75000"/>
              </a:srgbClr>
            </a:solidFill>
            <a:ln w="4251" cap="flat">
              <a:noFill/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1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anose="020B0604030504040204" pitchFamily="34" charset="0"/>
                <a:cs typeface="Tahoma" panose="020B0604030504040204" pitchFamily="34" charset="0"/>
              </a:endParaRPr>
            </a:p>
          </p:txBody>
        </p:sp>
      </p:grpSp>
      <p:grpSp>
        <p:nvGrpSpPr>
          <p:cNvPr id="99" name="Group 158">
            <a:extLst>
              <a:ext uri="{FF2B5EF4-FFF2-40B4-BE49-F238E27FC236}">
                <a16:creationId xmlns:a16="http://schemas.microsoft.com/office/drawing/2014/main" id="{FA5D76A3-1B16-47EA-9E6B-77582B8A0DBA}"/>
              </a:ext>
            </a:extLst>
          </p:cNvPr>
          <p:cNvGrpSpPr/>
          <p:nvPr/>
        </p:nvGrpSpPr>
        <p:grpSpPr>
          <a:xfrm rot="900000">
            <a:off x="6487063" y="4192273"/>
            <a:ext cx="460238" cy="624170"/>
            <a:chOff x="4524375" y="1300163"/>
            <a:chExt cx="2665364" cy="3614738"/>
          </a:xfrm>
        </p:grpSpPr>
        <p:grpSp>
          <p:nvGrpSpPr>
            <p:cNvPr id="100" name="Group 159">
              <a:extLst>
                <a:ext uri="{FF2B5EF4-FFF2-40B4-BE49-F238E27FC236}">
                  <a16:creationId xmlns:a16="http://schemas.microsoft.com/office/drawing/2014/main" id="{702C9FA9-445E-4470-8726-ECDE965EB134}"/>
                </a:ext>
              </a:extLst>
            </p:cNvPr>
            <p:cNvGrpSpPr/>
            <p:nvPr/>
          </p:nvGrpSpPr>
          <p:grpSpPr>
            <a:xfrm>
              <a:off x="4524375" y="1300163"/>
              <a:ext cx="2665364" cy="3614738"/>
              <a:chOff x="4524375" y="1300162"/>
              <a:chExt cx="3139440" cy="4257675"/>
            </a:xfrm>
          </p:grpSpPr>
          <p:sp>
            <p:nvSpPr>
              <p:cNvPr id="132" name="Freeform: Shape 191">
                <a:extLst>
                  <a:ext uri="{FF2B5EF4-FFF2-40B4-BE49-F238E27FC236}">
                    <a16:creationId xmlns:a16="http://schemas.microsoft.com/office/drawing/2014/main" id="{AD2602B9-F11E-45B0-8D1B-1DAF25F1EE3E}"/>
                  </a:ext>
                </a:extLst>
              </p:cNvPr>
              <p:cNvSpPr/>
              <p:nvPr/>
            </p:nvSpPr>
            <p:spPr>
              <a:xfrm>
                <a:off x="4524375" y="1300162"/>
                <a:ext cx="3139440" cy="4257675"/>
              </a:xfrm>
              <a:custGeom>
                <a:avLst/>
                <a:gdLst>
                  <a:gd name="connsiteX0" fmla="*/ 2950845 w 3139440"/>
                  <a:gd name="connsiteY0" fmla="*/ 4257675 h 4257675"/>
                  <a:gd name="connsiteX1" fmla="*/ 187643 w 3139440"/>
                  <a:gd name="connsiteY1" fmla="*/ 4257675 h 4257675"/>
                  <a:gd name="connsiteX2" fmla="*/ 0 w 3139440"/>
                  <a:gd name="connsiteY2" fmla="*/ 4070033 h 4257675"/>
                  <a:gd name="connsiteX3" fmla="*/ 0 w 3139440"/>
                  <a:gd name="connsiteY3" fmla="*/ 187643 h 4257675"/>
                  <a:gd name="connsiteX4" fmla="*/ 187643 w 3139440"/>
                  <a:gd name="connsiteY4" fmla="*/ 0 h 4257675"/>
                  <a:gd name="connsiteX5" fmla="*/ 2951798 w 3139440"/>
                  <a:gd name="connsiteY5" fmla="*/ 0 h 4257675"/>
                  <a:gd name="connsiteX6" fmla="*/ 3139440 w 3139440"/>
                  <a:gd name="connsiteY6" fmla="*/ 187643 h 4257675"/>
                  <a:gd name="connsiteX7" fmla="*/ 3139440 w 3139440"/>
                  <a:gd name="connsiteY7" fmla="*/ 4070033 h 4257675"/>
                  <a:gd name="connsiteX8" fmla="*/ 2950845 w 3139440"/>
                  <a:gd name="connsiteY8" fmla="*/ 4257675 h 425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39440" h="4257675">
                    <a:moveTo>
                      <a:pt x="2950845" y="4257675"/>
                    </a:moveTo>
                    <a:lnTo>
                      <a:pt x="187643" y="4257675"/>
                    </a:lnTo>
                    <a:cubicBezTo>
                      <a:pt x="84773" y="4257675"/>
                      <a:pt x="0" y="4172903"/>
                      <a:pt x="0" y="4070033"/>
                    </a:cubicBezTo>
                    <a:lnTo>
                      <a:pt x="0" y="187643"/>
                    </a:lnTo>
                    <a:cubicBezTo>
                      <a:pt x="0" y="84773"/>
                      <a:pt x="84773" y="0"/>
                      <a:pt x="187643" y="0"/>
                    </a:cubicBezTo>
                    <a:lnTo>
                      <a:pt x="2951798" y="0"/>
                    </a:lnTo>
                    <a:cubicBezTo>
                      <a:pt x="3054668" y="0"/>
                      <a:pt x="3139440" y="84773"/>
                      <a:pt x="3139440" y="187643"/>
                    </a:cubicBezTo>
                    <a:lnTo>
                      <a:pt x="3139440" y="4070033"/>
                    </a:lnTo>
                    <a:cubicBezTo>
                      <a:pt x="3138488" y="4172903"/>
                      <a:pt x="3054668" y="4257675"/>
                      <a:pt x="2950845" y="4257675"/>
                    </a:cubicBezTo>
                    <a:close/>
                  </a:path>
                </a:pathLst>
              </a:custGeom>
              <a:solidFill>
                <a:sysClr val="window" lastClr="FFFFFF">
                  <a:lumMod val="85000"/>
                </a:sys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9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3" name="Freeform: Shape 192">
                <a:extLst>
                  <a:ext uri="{FF2B5EF4-FFF2-40B4-BE49-F238E27FC236}">
                    <a16:creationId xmlns:a16="http://schemas.microsoft.com/office/drawing/2014/main" id="{FD6BF2A8-AE24-4603-9F81-20BC86D84A28}"/>
                  </a:ext>
                </a:extLst>
              </p:cNvPr>
              <p:cNvSpPr/>
              <p:nvPr/>
            </p:nvSpPr>
            <p:spPr>
              <a:xfrm>
                <a:off x="4558664" y="1335404"/>
                <a:ext cx="3070860" cy="4173854"/>
              </a:xfrm>
              <a:custGeom>
                <a:avLst/>
                <a:gdLst>
                  <a:gd name="connsiteX0" fmla="*/ 2883218 w 3070860"/>
                  <a:gd name="connsiteY0" fmla="*/ 4173855 h 4173854"/>
                  <a:gd name="connsiteX1" fmla="*/ 187643 w 3070860"/>
                  <a:gd name="connsiteY1" fmla="*/ 4173855 h 4173854"/>
                  <a:gd name="connsiteX2" fmla="*/ 0 w 3070860"/>
                  <a:gd name="connsiteY2" fmla="*/ 3986213 h 4173854"/>
                  <a:gd name="connsiteX3" fmla="*/ 0 w 3070860"/>
                  <a:gd name="connsiteY3" fmla="*/ 187643 h 4173854"/>
                  <a:gd name="connsiteX4" fmla="*/ 187643 w 3070860"/>
                  <a:gd name="connsiteY4" fmla="*/ 0 h 4173854"/>
                  <a:gd name="connsiteX5" fmla="*/ 2883218 w 3070860"/>
                  <a:gd name="connsiteY5" fmla="*/ 0 h 4173854"/>
                  <a:gd name="connsiteX6" fmla="*/ 3070860 w 3070860"/>
                  <a:gd name="connsiteY6" fmla="*/ 187643 h 4173854"/>
                  <a:gd name="connsiteX7" fmla="*/ 3070860 w 3070860"/>
                  <a:gd name="connsiteY7" fmla="*/ 3987165 h 4173854"/>
                  <a:gd name="connsiteX8" fmla="*/ 2883218 w 3070860"/>
                  <a:gd name="connsiteY8" fmla="*/ 4173855 h 4173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70860" h="4173854">
                    <a:moveTo>
                      <a:pt x="2883218" y="4173855"/>
                    </a:moveTo>
                    <a:lnTo>
                      <a:pt x="187643" y="4173855"/>
                    </a:lnTo>
                    <a:cubicBezTo>
                      <a:pt x="84773" y="4173855"/>
                      <a:pt x="0" y="4089083"/>
                      <a:pt x="0" y="3986213"/>
                    </a:cubicBezTo>
                    <a:lnTo>
                      <a:pt x="0" y="187643"/>
                    </a:lnTo>
                    <a:cubicBezTo>
                      <a:pt x="0" y="84773"/>
                      <a:pt x="84773" y="0"/>
                      <a:pt x="187643" y="0"/>
                    </a:cubicBezTo>
                    <a:lnTo>
                      <a:pt x="2883218" y="0"/>
                    </a:lnTo>
                    <a:cubicBezTo>
                      <a:pt x="2986088" y="0"/>
                      <a:pt x="3070860" y="84773"/>
                      <a:pt x="3070860" y="187643"/>
                    </a:cubicBezTo>
                    <a:lnTo>
                      <a:pt x="3070860" y="3987165"/>
                    </a:lnTo>
                    <a:cubicBezTo>
                      <a:pt x="3070860" y="4090035"/>
                      <a:pt x="2986088" y="4173855"/>
                      <a:pt x="2883218" y="4173855"/>
                    </a:cubicBezTo>
                    <a:close/>
                  </a:path>
                </a:pathLst>
              </a:custGeom>
              <a:solidFill>
                <a:sysClr val="window" lastClr="FFFFFF">
                  <a:lumMod val="95000"/>
                </a:sys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9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4" name="Freeform: Shape 193">
                <a:extLst>
                  <a:ext uri="{FF2B5EF4-FFF2-40B4-BE49-F238E27FC236}">
                    <a16:creationId xmlns:a16="http://schemas.microsoft.com/office/drawing/2014/main" id="{0DD95189-C709-4919-A3D6-E691EE065883}"/>
                  </a:ext>
                </a:extLst>
              </p:cNvPr>
              <p:cNvSpPr/>
              <p:nvPr/>
            </p:nvSpPr>
            <p:spPr>
              <a:xfrm>
                <a:off x="6061709" y="1582102"/>
                <a:ext cx="64770" cy="3641407"/>
              </a:xfrm>
              <a:custGeom>
                <a:avLst/>
                <a:gdLst>
                  <a:gd name="connsiteX0" fmla="*/ 32385 w 64770"/>
                  <a:gd name="connsiteY0" fmla="*/ 3641408 h 3641407"/>
                  <a:gd name="connsiteX1" fmla="*/ 32385 w 64770"/>
                  <a:gd name="connsiteY1" fmla="*/ 3641408 h 3641407"/>
                  <a:gd name="connsiteX2" fmla="*/ 0 w 64770"/>
                  <a:gd name="connsiteY2" fmla="*/ 3609023 h 3641407"/>
                  <a:gd name="connsiteX3" fmla="*/ 0 w 64770"/>
                  <a:gd name="connsiteY3" fmla="*/ 32385 h 3641407"/>
                  <a:gd name="connsiteX4" fmla="*/ 32385 w 64770"/>
                  <a:gd name="connsiteY4" fmla="*/ 0 h 3641407"/>
                  <a:gd name="connsiteX5" fmla="*/ 32385 w 64770"/>
                  <a:gd name="connsiteY5" fmla="*/ 0 h 3641407"/>
                  <a:gd name="connsiteX6" fmla="*/ 64770 w 64770"/>
                  <a:gd name="connsiteY6" fmla="*/ 32385 h 3641407"/>
                  <a:gd name="connsiteX7" fmla="*/ 64770 w 64770"/>
                  <a:gd name="connsiteY7" fmla="*/ 3608070 h 3641407"/>
                  <a:gd name="connsiteX8" fmla="*/ 32385 w 64770"/>
                  <a:gd name="connsiteY8" fmla="*/ 3641408 h 3641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770" h="3641407">
                    <a:moveTo>
                      <a:pt x="32385" y="3641408"/>
                    </a:moveTo>
                    <a:lnTo>
                      <a:pt x="32385" y="3641408"/>
                    </a:lnTo>
                    <a:cubicBezTo>
                      <a:pt x="14288" y="3641408"/>
                      <a:pt x="0" y="3627120"/>
                      <a:pt x="0" y="3609023"/>
                    </a:cubicBezTo>
                    <a:lnTo>
                      <a:pt x="0" y="32385"/>
                    </a:lnTo>
                    <a:cubicBezTo>
                      <a:pt x="0" y="14288"/>
                      <a:pt x="14288" y="0"/>
                      <a:pt x="32385" y="0"/>
                    </a:cubicBezTo>
                    <a:lnTo>
                      <a:pt x="32385" y="0"/>
                    </a:lnTo>
                    <a:cubicBezTo>
                      <a:pt x="50483" y="0"/>
                      <a:pt x="64770" y="14288"/>
                      <a:pt x="64770" y="32385"/>
                    </a:cubicBezTo>
                    <a:lnTo>
                      <a:pt x="64770" y="3608070"/>
                    </a:lnTo>
                    <a:cubicBezTo>
                      <a:pt x="64770" y="3626168"/>
                      <a:pt x="49530" y="3641408"/>
                      <a:pt x="32385" y="3641408"/>
                    </a:cubicBezTo>
                    <a:close/>
                  </a:path>
                </a:pathLst>
              </a:custGeom>
              <a:solidFill>
                <a:sysClr val="window" lastClr="FFFFFF">
                  <a:lumMod val="85000"/>
                </a:sys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69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101" name="Group 160">
              <a:extLst>
                <a:ext uri="{FF2B5EF4-FFF2-40B4-BE49-F238E27FC236}">
                  <a16:creationId xmlns:a16="http://schemas.microsoft.com/office/drawing/2014/main" id="{15E5AA1C-C3A5-4D41-B2F8-4A1C0418ED92}"/>
                </a:ext>
              </a:extLst>
            </p:cNvPr>
            <p:cNvGrpSpPr/>
            <p:nvPr/>
          </p:nvGrpSpPr>
          <p:grpSpPr>
            <a:xfrm>
              <a:off x="4788133" y="1765938"/>
              <a:ext cx="2137849" cy="2683189"/>
              <a:chOff x="4787778" y="1766594"/>
              <a:chExt cx="2137849" cy="2683189"/>
            </a:xfrm>
          </p:grpSpPr>
          <p:grpSp>
            <p:nvGrpSpPr>
              <p:cNvPr id="102" name="Group 161">
                <a:extLst>
                  <a:ext uri="{FF2B5EF4-FFF2-40B4-BE49-F238E27FC236}">
                    <a16:creationId xmlns:a16="http://schemas.microsoft.com/office/drawing/2014/main" id="{2653FCDF-D3FA-41FD-A555-6B7749786549}"/>
                  </a:ext>
                </a:extLst>
              </p:cNvPr>
              <p:cNvGrpSpPr/>
              <p:nvPr/>
            </p:nvGrpSpPr>
            <p:grpSpPr>
              <a:xfrm>
                <a:off x="4787778" y="1777071"/>
                <a:ext cx="802957" cy="337184"/>
                <a:chOff x="4919662" y="1750694"/>
                <a:chExt cx="802957" cy="337184"/>
              </a:xfrm>
            </p:grpSpPr>
            <p:sp>
              <p:nvSpPr>
                <p:cNvPr id="130" name="Freeform: Shape 189">
                  <a:extLst>
                    <a:ext uri="{FF2B5EF4-FFF2-40B4-BE49-F238E27FC236}">
                      <a16:creationId xmlns:a16="http://schemas.microsoft.com/office/drawing/2014/main" id="{D58D2BC7-BA86-475E-AC9D-C381F53F905A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rgbClr val="4472C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69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31" name="Freeform: Shape 190">
                  <a:extLst>
                    <a:ext uri="{FF2B5EF4-FFF2-40B4-BE49-F238E27FC236}">
                      <a16:creationId xmlns:a16="http://schemas.microsoft.com/office/drawing/2014/main" id="{B8DB7271-8CE7-45A3-8DFF-C3DE76F607A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69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3" name="Group 162">
                <a:extLst>
                  <a:ext uri="{FF2B5EF4-FFF2-40B4-BE49-F238E27FC236}">
                    <a16:creationId xmlns:a16="http://schemas.microsoft.com/office/drawing/2014/main" id="{94127C90-B645-485F-9EAE-9324BEA5E2D0}"/>
                  </a:ext>
                </a:extLst>
              </p:cNvPr>
              <p:cNvGrpSpPr/>
              <p:nvPr/>
            </p:nvGrpSpPr>
            <p:grpSpPr>
              <a:xfrm>
                <a:off x="4787778" y="2360953"/>
                <a:ext cx="802957" cy="337184"/>
                <a:chOff x="4919662" y="1750694"/>
                <a:chExt cx="802957" cy="337184"/>
              </a:xfrm>
            </p:grpSpPr>
            <p:sp>
              <p:nvSpPr>
                <p:cNvPr id="128" name="Freeform: Shape 187">
                  <a:extLst>
                    <a:ext uri="{FF2B5EF4-FFF2-40B4-BE49-F238E27FC236}">
                      <a16:creationId xmlns:a16="http://schemas.microsoft.com/office/drawing/2014/main" id="{1AFC741C-866F-4659-9E94-82380D9BA0C5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rgbClr val="4472C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69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9" name="Freeform: Shape 188">
                  <a:extLst>
                    <a:ext uri="{FF2B5EF4-FFF2-40B4-BE49-F238E27FC236}">
                      <a16:creationId xmlns:a16="http://schemas.microsoft.com/office/drawing/2014/main" id="{B942CD0D-D753-4353-B9F9-431B8EF68F0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69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4" name="Group 163">
                <a:extLst>
                  <a:ext uri="{FF2B5EF4-FFF2-40B4-BE49-F238E27FC236}">
                    <a16:creationId xmlns:a16="http://schemas.microsoft.com/office/drawing/2014/main" id="{B36F2981-1DD3-47B1-94AB-5032EFEBAC01}"/>
                  </a:ext>
                </a:extLst>
              </p:cNvPr>
              <p:cNvGrpSpPr/>
              <p:nvPr/>
            </p:nvGrpSpPr>
            <p:grpSpPr>
              <a:xfrm>
                <a:off x="4787778" y="2944835"/>
                <a:ext cx="802957" cy="337184"/>
                <a:chOff x="4919662" y="1750694"/>
                <a:chExt cx="802957" cy="337184"/>
              </a:xfrm>
            </p:grpSpPr>
            <p:sp>
              <p:nvSpPr>
                <p:cNvPr id="126" name="Freeform: Shape 185">
                  <a:extLst>
                    <a:ext uri="{FF2B5EF4-FFF2-40B4-BE49-F238E27FC236}">
                      <a16:creationId xmlns:a16="http://schemas.microsoft.com/office/drawing/2014/main" id="{ED9C7814-9AEF-4AA8-8110-F50AC7D09004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rgbClr val="4472C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69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7" name="Freeform: Shape 186">
                  <a:extLst>
                    <a:ext uri="{FF2B5EF4-FFF2-40B4-BE49-F238E27FC236}">
                      <a16:creationId xmlns:a16="http://schemas.microsoft.com/office/drawing/2014/main" id="{751FAB38-6C4B-41EC-9CEC-957ABE7A42F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69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5" name="Group 164">
                <a:extLst>
                  <a:ext uri="{FF2B5EF4-FFF2-40B4-BE49-F238E27FC236}">
                    <a16:creationId xmlns:a16="http://schemas.microsoft.com/office/drawing/2014/main" id="{243B123B-F125-4FAA-A218-32EB5E48FE18}"/>
                  </a:ext>
                </a:extLst>
              </p:cNvPr>
              <p:cNvGrpSpPr/>
              <p:nvPr/>
            </p:nvGrpSpPr>
            <p:grpSpPr>
              <a:xfrm>
                <a:off x="4787778" y="3528717"/>
                <a:ext cx="802957" cy="337184"/>
                <a:chOff x="4919662" y="1750694"/>
                <a:chExt cx="802957" cy="337184"/>
              </a:xfrm>
            </p:grpSpPr>
            <p:sp>
              <p:nvSpPr>
                <p:cNvPr id="124" name="Freeform: Shape 183">
                  <a:extLst>
                    <a:ext uri="{FF2B5EF4-FFF2-40B4-BE49-F238E27FC236}">
                      <a16:creationId xmlns:a16="http://schemas.microsoft.com/office/drawing/2014/main" id="{CBF50D15-E820-4833-BD33-6E32078D5BFA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rgbClr val="4472C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69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5" name="Freeform: Shape 184">
                  <a:extLst>
                    <a:ext uri="{FF2B5EF4-FFF2-40B4-BE49-F238E27FC236}">
                      <a16:creationId xmlns:a16="http://schemas.microsoft.com/office/drawing/2014/main" id="{17024163-1115-4464-8203-749B5541C63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69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6" name="Group 165">
                <a:extLst>
                  <a:ext uri="{FF2B5EF4-FFF2-40B4-BE49-F238E27FC236}">
                    <a16:creationId xmlns:a16="http://schemas.microsoft.com/office/drawing/2014/main" id="{E722FACD-2600-4FCB-BE90-388C6C3D48FE}"/>
                  </a:ext>
                </a:extLst>
              </p:cNvPr>
              <p:cNvGrpSpPr/>
              <p:nvPr/>
            </p:nvGrpSpPr>
            <p:grpSpPr>
              <a:xfrm>
                <a:off x="4787778" y="4112599"/>
                <a:ext cx="802957" cy="337184"/>
                <a:chOff x="4919662" y="1750694"/>
                <a:chExt cx="802957" cy="337184"/>
              </a:xfrm>
            </p:grpSpPr>
            <p:sp>
              <p:nvSpPr>
                <p:cNvPr id="122" name="Freeform: Shape 181">
                  <a:extLst>
                    <a:ext uri="{FF2B5EF4-FFF2-40B4-BE49-F238E27FC236}">
                      <a16:creationId xmlns:a16="http://schemas.microsoft.com/office/drawing/2014/main" id="{32D3A713-3A3A-48C2-99D0-BF5F72EC7183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rgbClr val="4472C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69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3" name="Freeform: Shape 182">
                  <a:extLst>
                    <a:ext uri="{FF2B5EF4-FFF2-40B4-BE49-F238E27FC236}">
                      <a16:creationId xmlns:a16="http://schemas.microsoft.com/office/drawing/2014/main" id="{5C7F3DAE-8691-49FA-B35F-B031FD18586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69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7" name="Group 166">
                <a:extLst>
                  <a:ext uri="{FF2B5EF4-FFF2-40B4-BE49-F238E27FC236}">
                    <a16:creationId xmlns:a16="http://schemas.microsoft.com/office/drawing/2014/main" id="{12977637-463F-4BF1-A65C-5D6B218C121F}"/>
                  </a:ext>
                </a:extLst>
              </p:cNvPr>
              <p:cNvGrpSpPr/>
              <p:nvPr/>
            </p:nvGrpSpPr>
            <p:grpSpPr>
              <a:xfrm>
                <a:off x="6122670" y="1766594"/>
                <a:ext cx="802957" cy="337184"/>
                <a:chOff x="4919662" y="1750694"/>
                <a:chExt cx="802957" cy="337184"/>
              </a:xfrm>
            </p:grpSpPr>
            <p:sp>
              <p:nvSpPr>
                <p:cNvPr id="120" name="Freeform: Shape 179">
                  <a:extLst>
                    <a:ext uri="{FF2B5EF4-FFF2-40B4-BE49-F238E27FC236}">
                      <a16:creationId xmlns:a16="http://schemas.microsoft.com/office/drawing/2014/main" id="{8270ADA4-5135-4D54-B37B-3746EB7C9C9A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rgbClr val="4472C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69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21" name="Freeform: Shape 180">
                  <a:extLst>
                    <a:ext uri="{FF2B5EF4-FFF2-40B4-BE49-F238E27FC236}">
                      <a16:creationId xmlns:a16="http://schemas.microsoft.com/office/drawing/2014/main" id="{857B55DB-49C0-4C1E-B10F-5EF9FE8DEC0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69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8" name="Group 167">
                <a:extLst>
                  <a:ext uri="{FF2B5EF4-FFF2-40B4-BE49-F238E27FC236}">
                    <a16:creationId xmlns:a16="http://schemas.microsoft.com/office/drawing/2014/main" id="{CD0B2793-6F09-46EC-90DD-49EB007E9CF8}"/>
                  </a:ext>
                </a:extLst>
              </p:cNvPr>
              <p:cNvGrpSpPr/>
              <p:nvPr/>
            </p:nvGrpSpPr>
            <p:grpSpPr>
              <a:xfrm>
                <a:off x="6122670" y="2350476"/>
                <a:ext cx="802957" cy="337184"/>
                <a:chOff x="4919662" y="1750694"/>
                <a:chExt cx="802957" cy="337184"/>
              </a:xfrm>
            </p:grpSpPr>
            <p:sp>
              <p:nvSpPr>
                <p:cNvPr id="118" name="Freeform: Shape 177">
                  <a:extLst>
                    <a:ext uri="{FF2B5EF4-FFF2-40B4-BE49-F238E27FC236}">
                      <a16:creationId xmlns:a16="http://schemas.microsoft.com/office/drawing/2014/main" id="{A3A3422C-6330-4974-880E-0170E77E30DE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rgbClr val="4472C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69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9" name="Freeform: Shape 178">
                  <a:extLst>
                    <a:ext uri="{FF2B5EF4-FFF2-40B4-BE49-F238E27FC236}">
                      <a16:creationId xmlns:a16="http://schemas.microsoft.com/office/drawing/2014/main" id="{DBB318E3-4184-499B-BDE7-C2620597AB0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69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09" name="Group 168">
                <a:extLst>
                  <a:ext uri="{FF2B5EF4-FFF2-40B4-BE49-F238E27FC236}">
                    <a16:creationId xmlns:a16="http://schemas.microsoft.com/office/drawing/2014/main" id="{F6D96959-1501-4D86-A210-CD31950C3A0F}"/>
                  </a:ext>
                </a:extLst>
              </p:cNvPr>
              <p:cNvGrpSpPr/>
              <p:nvPr/>
            </p:nvGrpSpPr>
            <p:grpSpPr>
              <a:xfrm>
                <a:off x="6122670" y="2934358"/>
                <a:ext cx="802957" cy="337184"/>
                <a:chOff x="4919662" y="1750694"/>
                <a:chExt cx="802957" cy="337184"/>
              </a:xfrm>
            </p:grpSpPr>
            <p:sp>
              <p:nvSpPr>
                <p:cNvPr id="116" name="Freeform: Shape 175">
                  <a:extLst>
                    <a:ext uri="{FF2B5EF4-FFF2-40B4-BE49-F238E27FC236}">
                      <a16:creationId xmlns:a16="http://schemas.microsoft.com/office/drawing/2014/main" id="{B740E791-6DD6-444C-A0F5-DB8FE5FFC600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rgbClr val="4472C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69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7" name="Freeform: Shape 176">
                  <a:extLst>
                    <a:ext uri="{FF2B5EF4-FFF2-40B4-BE49-F238E27FC236}">
                      <a16:creationId xmlns:a16="http://schemas.microsoft.com/office/drawing/2014/main" id="{8811E9CC-4E75-455C-9184-AC0C285B4A97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69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10" name="Group 169">
                <a:extLst>
                  <a:ext uri="{FF2B5EF4-FFF2-40B4-BE49-F238E27FC236}">
                    <a16:creationId xmlns:a16="http://schemas.microsoft.com/office/drawing/2014/main" id="{D3F43B50-654A-4069-A292-0C84821BE588}"/>
                  </a:ext>
                </a:extLst>
              </p:cNvPr>
              <p:cNvGrpSpPr/>
              <p:nvPr/>
            </p:nvGrpSpPr>
            <p:grpSpPr>
              <a:xfrm>
                <a:off x="6122670" y="3518240"/>
                <a:ext cx="802957" cy="337184"/>
                <a:chOff x="4919662" y="1750694"/>
                <a:chExt cx="802957" cy="337184"/>
              </a:xfrm>
            </p:grpSpPr>
            <p:sp>
              <p:nvSpPr>
                <p:cNvPr id="114" name="Freeform: Shape 173">
                  <a:extLst>
                    <a:ext uri="{FF2B5EF4-FFF2-40B4-BE49-F238E27FC236}">
                      <a16:creationId xmlns:a16="http://schemas.microsoft.com/office/drawing/2014/main" id="{9AC7C45B-4AA5-4FD8-B4B9-8D1E0D293C69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rgbClr val="4472C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69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5" name="Freeform: Shape 174">
                  <a:extLst>
                    <a:ext uri="{FF2B5EF4-FFF2-40B4-BE49-F238E27FC236}">
                      <a16:creationId xmlns:a16="http://schemas.microsoft.com/office/drawing/2014/main" id="{9AEB3197-73D3-4F1B-8FDE-FB7A98C0B11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69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p:grpSp>
          <p:grpSp>
            <p:nvGrpSpPr>
              <p:cNvPr id="111" name="Group 170">
                <a:extLst>
                  <a:ext uri="{FF2B5EF4-FFF2-40B4-BE49-F238E27FC236}">
                    <a16:creationId xmlns:a16="http://schemas.microsoft.com/office/drawing/2014/main" id="{963307A6-F206-4948-ABF0-CE1F7D699096}"/>
                  </a:ext>
                </a:extLst>
              </p:cNvPr>
              <p:cNvGrpSpPr/>
              <p:nvPr/>
            </p:nvGrpSpPr>
            <p:grpSpPr>
              <a:xfrm>
                <a:off x="6122670" y="4102122"/>
                <a:ext cx="802957" cy="337184"/>
                <a:chOff x="4919662" y="1750694"/>
                <a:chExt cx="802957" cy="337184"/>
              </a:xfrm>
            </p:grpSpPr>
            <p:sp>
              <p:nvSpPr>
                <p:cNvPr id="112" name="Freeform: Shape 171">
                  <a:extLst>
                    <a:ext uri="{FF2B5EF4-FFF2-40B4-BE49-F238E27FC236}">
                      <a16:creationId xmlns:a16="http://schemas.microsoft.com/office/drawing/2014/main" id="{50EA13F3-F283-42DC-8C1A-7A1CC171455F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rgbClr val="4472C4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69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  <p:sp>
              <p:nvSpPr>
                <p:cNvPr id="113" name="Freeform: Shape 172">
                  <a:extLst>
                    <a:ext uri="{FF2B5EF4-FFF2-40B4-BE49-F238E27FC236}">
                      <a16:creationId xmlns:a16="http://schemas.microsoft.com/office/drawing/2014/main" id="{9DE9ADF3-6D54-473E-91E5-1CBC6EBF728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pPr marL="0" marR="0" lvl="0" indent="0" defTabSz="91440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en-US" sz="1069" b="0" i="0" u="none" strike="noStrike" kern="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</a:endParaRPr>
                </a:p>
              </p:txBody>
            </p:sp>
          </p:grpSp>
        </p:grpSp>
      </p:grpSp>
      <p:sp>
        <p:nvSpPr>
          <p:cNvPr id="3" name="สี่เหลี่ยมผืนผ้า 2"/>
          <p:cNvSpPr/>
          <p:nvPr/>
        </p:nvSpPr>
        <p:spPr>
          <a:xfrm>
            <a:off x="5329161" y="4620280"/>
            <a:ext cx="3812262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th-TH" sz="1400" b="1" cap="none" spc="0" dirty="0">
                <a:ln w="1905"/>
                <a:solidFill>
                  <a:srgbClr val="0579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cs typeface="Tahoma" pitchFamily="34" charset="0"/>
              </a:rPr>
              <a:t>ดร.สันติ  ทวยมีฤทธิ์</a:t>
            </a:r>
          </a:p>
          <a:p>
            <a:pPr algn="ctr"/>
            <a:r>
              <a:rPr lang="th-TH" sz="1400" b="1" cap="none" spc="0" dirty="0">
                <a:ln w="1905"/>
                <a:solidFill>
                  <a:srgbClr val="0579CC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ahoma" pitchFamily="34" charset="0"/>
                <a:cs typeface="Tahoma" pitchFamily="34" charset="0"/>
              </a:rPr>
              <a:t>รองนายแพทย์สาธารณสุขจังหวัดนครราชสีมา</a:t>
            </a:r>
            <a:endParaRPr lang="th-TH" sz="1400" b="1" cap="none" spc="0" dirty="0">
              <a:ln w="1905"/>
              <a:solidFill>
                <a:srgbClr val="0579CC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2145826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159488" y="836207"/>
            <a:ext cx="8876281" cy="37343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th-TH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ส่วนที่</a:t>
            </a:r>
            <a:r>
              <a:rPr lang="en-US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4 </a:t>
            </a:r>
            <a:r>
              <a:rPr lang="th-TH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แผนลงทุน</a:t>
            </a:r>
            <a:endParaRPr lang="en-US" sz="2000" b="1" u="sng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/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4.1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แผนลงทุนระดับ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CUP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ระดับ จังหวัด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th-TH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spcBef>
                <a:spcPts val="1200"/>
              </a:spcBef>
            </a:pP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th-TH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ส่วนที่</a:t>
            </a:r>
            <a:r>
              <a:rPr lang="en-US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5 </a:t>
            </a:r>
            <a:r>
              <a:rPr lang="th-TH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แผนกำลังคน</a:t>
            </a:r>
            <a:endParaRPr lang="en-US" sz="2000" b="1" u="sng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/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5.1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วิเคราะห์ความต้องการและการขาดแคลนกำลังคนใน</a:t>
            </a:r>
          </a:p>
          <a:p>
            <a:pPr marL="342900"/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ทุกสาขาวิชาชีพ ตามกรอบ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FTE 2 /Service Based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/ประชากร</a:t>
            </a:r>
            <a:endParaRPr lang="en-US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>
              <a:spcBef>
                <a:spcPts val="450"/>
              </a:spcBef>
            </a:pP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5.2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แผนการจัดหาบุคลากร</a:t>
            </a:r>
          </a:p>
          <a:p>
            <a:pPr marL="342900">
              <a:spcBef>
                <a:spcPts val="450"/>
              </a:spcBef>
            </a:pP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5.3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แผนพัฒนาด้านวิชาการ</a:t>
            </a:r>
            <a:endParaRPr lang="en-US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>
              <a:spcBef>
                <a:spcPts val="1200"/>
              </a:spcBef>
            </a:pPr>
            <a:r>
              <a:rPr lang="th-TH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ส่วนที่ 6 แผนสนับสนุน รพ.สต </a:t>
            </a:r>
          </a:p>
          <a:p>
            <a:pPr marL="342900">
              <a:spcBef>
                <a:spcPts val="450"/>
              </a:spcBef>
            </a:pP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6.1 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Fix Cost 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ที่สนับสนุน ลูกข่าย </a:t>
            </a:r>
          </a:p>
          <a:p>
            <a:pPr marL="342900">
              <a:spcBef>
                <a:spcPts val="450"/>
              </a:spcBef>
            </a:pP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6.2 งบ 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PP</a:t>
            </a:r>
            <a:endParaRPr lang="th-TH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3AE8E514-CE94-4145-95AD-ED004DAC52A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614" y="57565"/>
            <a:ext cx="848155" cy="658056"/>
          </a:xfrm>
          <a:prstGeom prst="rect">
            <a:avLst/>
          </a:prstGeom>
        </p:spPr>
      </p:pic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E6FF4FC8-7A0E-4FDE-B019-BD532A38CFA5}"/>
              </a:ext>
            </a:extLst>
          </p:cNvPr>
          <p:cNvSpPr/>
          <p:nvPr/>
        </p:nvSpPr>
        <p:spPr>
          <a:xfrm>
            <a:off x="393404" y="236590"/>
            <a:ext cx="746770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รายละเอียดแผน ฯ ระดับอำเภอ  (</a:t>
            </a:r>
            <a:r>
              <a:rPr lang="en-US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CUP</a:t>
            </a:r>
            <a:r>
              <a:rPr lang="th-TH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ต่อ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4760258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432352" y="832812"/>
            <a:ext cx="8279295" cy="317009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th-TH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ส่วนที่</a:t>
            </a:r>
            <a:r>
              <a:rPr lang="en-US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7  </a:t>
            </a:r>
            <a:r>
              <a:rPr lang="th-TH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แผนบริหารเจ้าหนี้</a:t>
            </a:r>
            <a:endParaRPr lang="en-US" sz="2000" b="1" u="sng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/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7.1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แผนการจ่ายหนี้ </a:t>
            </a:r>
          </a:p>
          <a:p>
            <a:endParaRPr lang="th-TH" sz="2000" b="1" u="sng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</a:t>
            </a:r>
            <a:r>
              <a:rPr lang="th-TH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ส่วนที่</a:t>
            </a:r>
            <a:r>
              <a:rPr lang="en-US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8 </a:t>
            </a:r>
            <a:r>
              <a:rPr lang="th-TH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แผนบริหารลูกหนี้</a:t>
            </a:r>
          </a:p>
          <a:p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	8.1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แผนการเรียกเก็บ</a:t>
            </a:r>
          </a:p>
          <a:p>
            <a:pPr marL="342900"/>
            <a:endParaRPr lang="th-TH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th-TH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ส่วนที่</a:t>
            </a:r>
            <a:r>
              <a:rPr lang="en-US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9 </a:t>
            </a:r>
            <a:r>
              <a:rPr lang="th-TH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แผนการจัดซื้อวัสดุสำนักงาน</a:t>
            </a:r>
          </a:p>
          <a:p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	9.1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จัดซื้อวัสดุสำนักงาน </a:t>
            </a:r>
          </a:p>
          <a:p>
            <a:pPr marL="342900"/>
            <a:endParaRPr lang="en-US" sz="2000" b="1" i="1" u="sng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/>
            <a:r>
              <a:rPr lang="en-US" sz="2000" b="1" i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endParaRPr lang="en-US" sz="2000" b="1" i="1" u="sng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183CFE56-0EF1-4F92-A0E4-71E39A4AFE4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614" y="57565"/>
            <a:ext cx="848155" cy="658056"/>
          </a:xfrm>
          <a:prstGeom prst="rect">
            <a:avLst/>
          </a:prstGeom>
        </p:spPr>
      </p:pic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DFDDB31A-ABF7-44B4-897A-DBF7EDA60F2F}"/>
              </a:ext>
            </a:extLst>
          </p:cNvPr>
          <p:cNvSpPr/>
          <p:nvPr/>
        </p:nvSpPr>
        <p:spPr>
          <a:xfrm>
            <a:off x="432352" y="208707"/>
            <a:ext cx="746770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รายละเอียดแผน ฯ ระดับอำเภอ  (</a:t>
            </a:r>
            <a:r>
              <a:rPr lang="en-US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CUP</a:t>
            </a:r>
            <a:r>
              <a:rPr lang="th-TH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ต่อ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15797550"/>
      </p:ext>
    </p:extLst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218661" y="831007"/>
            <a:ext cx="8537713" cy="37856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th-TH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ส่วนที่</a:t>
            </a:r>
            <a:r>
              <a:rPr lang="en-US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10 </a:t>
            </a:r>
            <a:r>
              <a:rPr lang="th-TH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แผนปฏิบัติการ ประจำปี</a:t>
            </a:r>
            <a:r>
              <a:rPr lang="en-US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2564</a:t>
            </a:r>
          </a:p>
          <a:p>
            <a:pPr marL="342900">
              <a:lnSpc>
                <a:spcPct val="150000"/>
              </a:lnSpc>
            </a:pP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10.1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สรุปแผนงาน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/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โครงการระดับ 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CUP </a:t>
            </a:r>
          </a:p>
          <a:p>
            <a:pPr marL="342900"/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รายละเอียดแผนปฏิบัติการสาธารณสุขระดับอำเภอ </a:t>
            </a:r>
            <a:endParaRPr lang="en-US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/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(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ต้องส่งให้จังหวัดทุกแผน) </a:t>
            </a:r>
          </a:p>
          <a:p>
            <a:pPr marL="342900"/>
            <a:r>
              <a:rPr lang="th-TH" sz="2000" b="1" i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</a:t>
            </a:r>
            <a:r>
              <a:rPr lang="th-TH" sz="2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เสนอโดย ประธาน</a:t>
            </a:r>
            <a:r>
              <a:rPr lang="en-US" sz="2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CUP </a:t>
            </a:r>
            <a:r>
              <a:rPr lang="th-TH" sz="2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342900"/>
            <a:r>
              <a:rPr lang="th-TH" sz="2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       </a:t>
            </a:r>
            <a:r>
              <a:rPr lang="th-TH" sz="2000" b="1" dirty="0">
                <a:solidFill>
                  <a:srgbClr val="1F497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อนุมัติโดย นพ.</a:t>
            </a:r>
            <a:r>
              <a:rPr lang="th-TH" sz="2000" b="1" dirty="0" err="1">
                <a:solidFill>
                  <a:srgbClr val="1F497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สสจ</a:t>
            </a:r>
            <a:r>
              <a:rPr lang="en-US" sz="2000" b="1" dirty="0">
                <a:solidFill>
                  <a:srgbClr val="1F497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342900">
              <a:lnSpc>
                <a:spcPct val="150000"/>
              </a:lnSpc>
            </a:pP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10.2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สรุปแผนงาน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/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โครงการระดับตำบล </a:t>
            </a:r>
          </a:p>
          <a:p>
            <a:pPr marL="342900"/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th-TH" sz="2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เสนอโดย  </a:t>
            </a:r>
            <a:r>
              <a:rPr lang="th-TH" sz="2000" b="1" dirty="0" err="1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ผอ</a:t>
            </a:r>
            <a:r>
              <a:rPr lang="en-US" sz="2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2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รพ</a:t>
            </a:r>
            <a:r>
              <a:rPr lang="en-US" sz="2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2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สต</a:t>
            </a:r>
            <a:r>
              <a:rPr lang="en-US" sz="2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th-TH" sz="2000" b="1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/>
            <a:r>
              <a:rPr lang="th-TH" sz="2000" b="1" dirty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</a:t>
            </a:r>
            <a:r>
              <a:rPr lang="th-TH" sz="2000" b="1" dirty="0">
                <a:solidFill>
                  <a:srgbClr val="1F497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อนุมัติโดย ประธาน</a:t>
            </a:r>
            <a:r>
              <a:rPr lang="en-US" sz="2000" b="1" dirty="0">
                <a:solidFill>
                  <a:srgbClr val="1F497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CUP /</a:t>
            </a:r>
            <a:r>
              <a:rPr lang="th-TH" sz="2000" b="1" dirty="0">
                <a:solidFill>
                  <a:srgbClr val="1F497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เจ้าของงบประมาณ</a:t>
            </a:r>
          </a:p>
          <a:p>
            <a:pPr marL="342900"/>
            <a:r>
              <a:rPr lang="th-TH" sz="2000" b="1" dirty="0">
                <a:solidFill>
                  <a:srgbClr val="1F497D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ทั้งนี้ รพ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สต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ต้องจัดทำรายละเอียดแผนปฏิบัติการทุกแผน/</a:t>
            </a:r>
          </a:p>
          <a:p>
            <a:pPr marL="342900"/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แผนตำบลส่งให้อำเภอ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ชุด</a:t>
            </a:r>
            <a:endParaRPr lang="en-US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4C734CC3-A057-40D1-956D-FE92FE9FDE8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614" y="57565"/>
            <a:ext cx="848155" cy="658056"/>
          </a:xfrm>
          <a:prstGeom prst="rect">
            <a:avLst/>
          </a:prstGeom>
        </p:spPr>
      </p:pic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110F18E2-C0F7-466D-A8C2-5C6A00376FF5}"/>
              </a:ext>
            </a:extLst>
          </p:cNvPr>
          <p:cNvSpPr/>
          <p:nvPr/>
        </p:nvSpPr>
        <p:spPr>
          <a:xfrm>
            <a:off x="218661" y="165927"/>
            <a:ext cx="746770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รายละเอียดแผน ฯ ระดับอำเภอ  (</a:t>
            </a:r>
            <a:r>
              <a:rPr lang="en-US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CUP</a:t>
            </a:r>
            <a:r>
              <a:rPr lang="th-TH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ต่อ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367940"/>
      </p:ext>
    </p:extLst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458299" y="1094673"/>
            <a:ext cx="8577470" cy="26314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ส่วนที่</a:t>
            </a:r>
            <a:r>
              <a:rPr lang="en-US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11</a:t>
            </a:r>
            <a:r>
              <a:rPr lang="th-TH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ระบบควบคุม กำกับ และประเมินผล</a:t>
            </a:r>
            <a:endParaRPr lang="en-US" sz="2000" b="1" u="sng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>
              <a:lnSpc>
                <a:spcPct val="150000"/>
              </a:lnSpc>
            </a:pP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11.1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ระบบควบคุมกำกับ ของ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CUP</a:t>
            </a:r>
          </a:p>
          <a:p>
            <a:pPr marL="342900">
              <a:spcBef>
                <a:spcPts val="900"/>
              </a:spcBef>
            </a:pP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11.2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ระบบการนิเทศ ติดตาม การควบคุมกำกับการดำเนินงานของ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CUP </a:t>
            </a:r>
            <a:endParaRPr lang="th-TH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/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ทั้งในระดับ อำเภอ และตำบล</a:t>
            </a:r>
          </a:p>
          <a:p>
            <a:pPr indent="342900" algn="just">
              <a:spcBef>
                <a:spcPts val="900"/>
              </a:spcBef>
            </a:pP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11.3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ระบบประเมินผลการดำเนินงานของ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CUP</a:t>
            </a:r>
          </a:p>
          <a:p>
            <a:pPr indent="342900" algn="just"/>
            <a:endParaRPr lang="en-US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indent="342900" algn="just"/>
            <a:endParaRPr lang="en-US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D32B85E9-BB3C-4E69-B9BB-1FD483F7CD6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614" y="57565"/>
            <a:ext cx="848155" cy="658056"/>
          </a:xfrm>
          <a:prstGeom prst="rect">
            <a:avLst/>
          </a:prstGeom>
        </p:spPr>
      </p:pic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D9B5B682-969E-4BF7-809B-20BD9C74FC13}"/>
              </a:ext>
            </a:extLst>
          </p:cNvPr>
          <p:cNvSpPr/>
          <p:nvPr/>
        </p:nvSpPr>
        <p:spPr>
          <a:xfrm>
            <a:off x="458299" y="192401"/>
            <a:ext cx="746770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รายละเอียดแผน ฯ ระดับอำเภอ  (</a:t>
            </a:r>
            <a:r>
              <a:rPr lang="en-US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CUP</a:t>
            </a:r>
            <a:r>
              <a:rPr lang="th-TH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ต่อ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4502984"/>
      </p:ext>
    </p:extLst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D073733-202D-45EE-902A-AC95E69201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2508128"/>
              </p:ext>
            </p:extLst>
          </p:nvPr>
        </p:nvGraphicFramePr>
        <p:xfrm>
          <a:off x="292100" y="302716"/>
          <a:ext cx="8661402" cy="47619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63741">
                  <a:extLst>
                    <a:ext uri="{9D8B030D-6E8A-4147-A177-3AD203B41FA5}">
                      <a16:colId xmlns:a16="http://schemas.microsoft.com/office/drawing/2014/main" val="2826181256"/>
                    </a:ext>
                  </a:extLst>
                </a:gridCol>
                <a:gridCol w="724146">
                  <a:extLst>
                    <a:ext uri="{9D8B030D-6E8A-4147-A177-3AD203B41FA5}">
                      <a16:colId xmlns:a16="http://schemas.microsoft.com/office/drawing/2014/main" val="3441370048"/>
                    </a:ext>
                  </a:extLst>
                </a:gridCol>
                <a:gridCol w="488582">
                  <a:extLst>
                    <a:ext uri="{9D8B030D-6E8A-4147-A177-3AD203B41FA5}">
                      <a16:colId xmlns:a16="http://schemas.microsoft.com/office/drawing/2014/main" val="2470834768"/>
                    </a:ext>
                  </a:extLst>
                </a:gridCol>
                <a:gridCol w="663072">
                  <a:extLst>
                    <a:ext uri="{9D8B030D-6E8A-4147-A177-3AD203B41FA5}">
                      <a16:colId xmlns:a16="http://schemas.microsoft.com/office/drawing/2014/main" val="1463542395"/>
                    </a:ext>
                  </a:extLst>
                </a:gridCol>
                <a:gridCol w="421133">
                  <a:extLst>
                    <a:ext uri="{9D8B030D-6E8A-4147-A177-3AD203B41FA5}">
                      <a16:colId xmlns:a16="http://schemas.microsoft.com/office/drawing/2014/main" val="1243178975"/>
                    </a:ext>
                  </a:extLst>
                </a:gridCol>
                <a:gridCol w="442608">
                  <a:extLst>
                    <a:ext uri="{9D8B030D-6E8A-4147-A177-3AD203B41FA5}">
                      <a16:colId xmlns:a16="http://schemas.microsoft.com/office/drawing/2014/main" val="1838210001"/>
                    </a:ext>
                  </a:extLst>
                </a:gridCol>
                <a:gridCol w="209393">
                  <a:extLst>
                    <a:ext uri="{9D8B030D-6E8A-4147-A177-3AD203B41FA5}">
                      <a16:colId xmlns:a16="http://schemas.microsoft.com/office/drawing/2014/main" val="1478805103"/>
                    </a:ext>
                  </a:extLst>
                </a:gridCol>
                <a:gridCol w="209393">
                  <a:extLst>
                    <a:ext uri="{9D8B030D-6E8A-4147-A177-3AD203B41FA5}">
                      <a16:colId xmlns:a16="http://schemas.microsoft.com/office/drawing/2014/main" val="2404395292"/>
                    </a:ext>
                  </a:extLst>
                </a:gridCol>
                <a:gridCol w="209393">
                  <a:extLst>
                    <a:ext uri="{9D8B030D-6E8A-4147-A177-3AD203B41FA5}">
                      <a16:colId xmlns:a16="http://schemas.microsoft.com/office/drawing/2014/main" val="2432061747"/>
                    </a:ext>
                  </a:extLst>
                </a:gridCol>
                <a:gridCol w="209393">
                  <a:extLst>
                    <a:ext uri="{9D8B030D-6E8A-4147-A177-3AD203B41FA5}">
                      <a16:colId xmlns:a16="http://schemas.microsoft.com/office/drawing/2014/main" val="1745015251"/>
                    </a:ext>
                  </a:extLst>
                </a:gridCol>
                <a:gridCol w="828842">
                  <a:extLst>
                    <a:ext uri="{9D8B030D-6E8A-4147-A177-3AD203B41FA5}">
                      <a16:colId xmlns:a16="http://schemas.microsoft.com/office/drawing/2014/main" val="529081748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715504278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2545115380"/>
                    </a:ext>
                  </a:extLst>
                </a:gridCol>
                <a:gridCol w="235565">
                  <a:extLst>
                    <a:ext uri="{9D8B030D-6E8A-4147-A177-3AD203B41FA5}">
                      <a16:colId xmlns:a16="http://schemas.microsoft.com/office/drawing/2014/main" val="3331339605"/>
                    </a:ext>
                  </a:extLst>
                </a:gridCol>
                <a:gridCol w="229020">
                  <a:extLst>
                    <a:ext uri="{9D8B030D-6E8A-4147-A177-3AD203B41FA5}">
                      <a16:colId xmlns:a16="http://schemas.microsoft.com/office/drawing/2014/main" val="1180407856"/>
                    </a:ext>
                  </a:extLst>
                </a:gridCol>
                <a:gridCol w="209393">
                  <a:extLst>
                    <a:ext uri="{9D8B030D-6E8A-4147-A177-3AD203B41FA5}">
                      <a16:colId xmlns:a16="http://schemas.microsoft.com/office/drawing/2014/main" val="2412869932"/>
                    </a:ext>
                  </a:extLst>
                </a:gridCol>
                <a:gridCol w="438414">
                  <a:extLst>
                    <a:ext uri="{9D8B030D-6E8A-4147-A177-3AD203B41FA5}">
                      <a16:colId xmlns:a16="http://schemas.microsoft.com/office/drawing/2014/main" val="2073427617"/>
                    </a:ext>
                  </a:extLst>
                </a:gridCol>
                <a:gridCol w="479856">
                  <a:extLst>
                    <a:ext uri="{9D8B030D-6E8A-4147-A177-3AD203B41FA5}">
                      <a16:colId xmlns:a16="http://schemas.microsoft.com/office/drawing/2014/main" val="2555002813"/>
                    </a:ext>
                  </a:extLst>
                </a:gridCol>
                <a:gridCol w="436233">
                  <a:extLst>
                    <a:ext uri="{9D8B030D-6E8A-4147-A177-3AD203B41FA5}">
                      <a16:colId xmlns:a16="http://schemas.microsoft.com/office/drawing/2014/main" val="1886125914"/>
                    </a:ext>
                  </a:extLst>
                </a:gridCol>
                <a:gridCol w="438414">
                  <a:extLst>
                    <a:ext uri="{9D8B030D-6E8A-4147-A177-3AD203B41FA5}">
                      <a16:colId xmlns:a16="http://schemas.microsoft.com/office/drawing/2014/main" val="3990139602"/>
                    </a:ext>
                  </a:extLst>
                </a:gridCol>
                <a:gridCol w="453681">
                  <a:extLst>
                    <a:ext uri="{9D8B030D-6E8A-4147-A177-3AD203B41FA5}">
                      <a16:colId xmlns:a16="http://schemas.microsoft.com/office/drawing/2014/main" val="648640422"/>
                    </a:ext>
                  </a:extLst>
                </a:gridCol>
              </a:tblGrid>
              <a:tr h="274012">
                <a:tc gridSpan="21"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u="none" strike="noStrike" dirty="0">
                          <a:effectLst/>
                        </a:rPr>
                        <a:t> แผนปฏิบัติการด้านสุขภาพ   สำนักงานสาธารณสุขจังหวัดนครราชสีมา ประจำปีงบประมาณ พ.ศ. 2564 </a:t>
                      </a:r>
                      <a:endParaRPr lang="th-TH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6683707"/>
                  </a:ext>
                </a:extLst>
              </a:tr>
              <a:tr h="274012">
                <a:tc gridSpan="21"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u="none" strike="noStrike" dirty="0">
                          <a:effectLst/>
                        </a:rPr>
                        <a:t> ตำบล.............................อำเภอ..................................จังหวัดนครราชสีมา </a:t>
                      </a:r>
                      <a:endParaRPr lang="th-TH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7450216"/>
                  </a:ext>
                </a:extLst>
              </a:tr>
              <a:tr h="249805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u="none" strike="noStrike" dirty="0">
                          <a:effectLst/>
                        </a:rPr>
                        <a:t> ยุทธศาสตร์ </a:t>
                      </a:r>
                      <a:endParaRPr lang="th-TH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u="none" strike="noStrike" dirty="0">
                          <a:effectLst/>
                        </a:rPr>
                        <a:t> ................................... </a:t>
                      </a:r>
                      <a:endParaRPr lang="th-TH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 hMerge="1"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extLst>
                  <a:ext uri="{0D108BD9-81ED-4DB2-BD59-A6C34878D82A}">
                    <a16:rowId xmlns:a16="http://schemas.microsoft.com/office/drawing/2014/main" val="3061158336"/>
                  </a:ext>
                </a:extLst>
              </a:tr>
              <a:tr h="254007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u="none" strike="noStrike" dirty="0">
                          <a:effectLst/>
                        </a:rPr>
                        <a:t> เข็มมุ่ง </a:t>
                      </a:r>
                      <a:endParaRPr lang="th-TH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u="none" strike="noStrike" dirty="0">
                          <a:effectLst/>
                        </a:rPr>
                        <a:t> ................................... </a:t>
                      </a:r>
                      <a:endParaRPr lang="th-TH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 hMerge="1"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extLst>
                  <a:ext uri="{0D108BD9-81ED-4DB2-BD59-A6C34878D82A}">
                    <a16:rowId xmlns:a16="http://schemas.microsoft.com/office/drawing/2014/main" val="3181008358"/>
                  </a:ext>
                </a:extLst>
              </a:tr>
              <a:tr h="249805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600" b="1" u="none" strike="noStrike" dirty="0">
                          <a:effectLst/>
                        </a:rPr>
                        <a:t> ตัวชี้วัด </a:t>
                      </a:r>
                      <a:endParaRPr lang="th-TH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 gridSpan="2"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400" b="1" u="none" strike="noStrike" dirty="0">
                          <a:effectLst/>
                        </a:rPr>
                        <a:t> ................................... </a:t>
                      </a:r>
                      <a:endParaRPr lang="th-TH" sz="18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 hMerge="1"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8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extLst>
                  <a:ext uri="{0D108BD9-81ED-4DB2-BD59-A6C34878D82A}">
                    <a16:rowId xmlns:a16="http://schemas.microsoft.com/office/drawing/2014/main" val="2793863187"/>
                  </a:ext>
                </a:extLst>
              </a:tr>
              <a:tr h="354053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 1.ชื่อแผนงาน/โครงการ </a:t>
                      </a:r>
                      <a:endParaRPr lang="th-TH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 2.รายละเอียดกิจกรรมหลัก </a:t>
                      </a:r>
                      <a:endParaRPr lang="th-TH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 3.เป้าหมายดำเนินการ (ครั้ง) </a:t>
                      </a:r>
                      <a:endParaRPr lang="th-TH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 4.กลุ่มเป้าหมาย (ใคร) </a:t>
                      </a:r>
                      <a:endParaRPr lang="th-TH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 5.จำนวน(คน) </a:t>
                      </a:r>
                      <a:endParaRPr lang="th-TH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 6.พื้นที่ดำเนินการ </a:t>
                      </a:r>
                      <a:endParaRPr lang="th-TH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 gridSpan="4"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 7.ระยะเวลาดำเนินการ</a:t>
                      </a:r>
                      <a:br>
                        <a:rPr lang="th-TH" sz="1050" b="1" u="none" strike="noStrike" dirty="0">
                          <a:effectLst/>
                        </a:rPr>
                      </a:br>
                      <a:r>
                        <a:rPr lang="th-TH" sz="1050" b="1" u="none" strike="noStrike" dirty="0">
                          <a:effectLst/>
                        </a:rPr>
                        <a:t>(ครั้ง) </a:t>
                      </a:r>
                      <a:endParaRPr lang="th-TH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 8.รายละเอียดงบประมาณ </a:t>
                      </a:r>
                      <a:endParaRPr lang="th-TH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 gridSpan="5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 8.1 รายละเอียดค่าใช้จ่าย  </a:t>
                      </a:r>
                      <a:endParaRPr lang="th-TH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 9.จำนวนเงิน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 (บาท) </a:t>
                      </a:r>
                      <a:endParaRPr lang="th-TH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 10.รวม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ทั้ง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โครงการ </a:t>
                      </a:r>
                      <a:endParaRPr lang="th-TH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>
                          <a:effectLst/>
                        </a:rPr>
                        <a:t> 11.แหล่งงบ ประมาณ </a:t>
                      </a:r>
                      <a:endParaRPr lang="th-TH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>
                          <a:effectLst/>
                        </a:rPr>
                        <a:t> 12.กลุ่มงาน </a:t>
                      </a:r>
                      <a:endParaRPr lang="th-TH" sz="1200" b="1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 13.ผู้รับผิด</a:t>
                      </a:r>
                    </a:p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ชอบ </a:t>
                      </a:r>
                      <a:endParaRPr lang="th-TH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extLst>
                  <a:ext uri="{0D108BD9-81ED-4DB2-BD59-A6C34878D82A}">
                    <a16:rowId xmlns:a16="http://schemas.microsoft.com/office/drawing/2014/main" val="4014178092"/>
                  </a:ext>
                </a:extLst>
              </a:tr>
              <a:tr h="448366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 ตม.1 </a:t>
                      </a:r>
                      <a:endParaRPr lang="th-TH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 ตม.2 </a:t>
                      </a:r>
                      <a:endParaRPr lang="th-TH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 ตม.3 </a:t>
                      </a:r>
                      <a:endParaRPr lang="th-TH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 ตม.4 </a:t>
                      </a:r>
                      <a:endParaRPr lang="th-TH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 คน </a:t>
                      </a:r>
                      <a:endParaRPr lang="th-TH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 บาท </a:t>
                      </a:r>
                      <a:endParaRPr lang="th-TH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 วัน </a:t>
                      </a:r>
                      <a:endParaRPr lang="th-TH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 ครั้ง </a:t>
                      </a:r>
                      <a:endParaRPr lang="th-TH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50" b="1" u="none" strike="noStrike" dirty="0">
                          <a:effectLst/>
                        </a:rPr>
                        <a:t> ชม. </a:t>
                      </a:r>
                      <a:endParaRPr lang="th-TH" sz="12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ctr"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2976436"/>
                  </a:ext>
                </a:extLst>
              </a:tr>
              <a:tr h="22418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extLst>
                  <a:ext uri="{0D108BD9-81ED-4DB2-BD59-A6C34878D82A}">
                    <a16:rowId xmlns:a16="http://schemas.microsoft.com/office/drawing/2014/main" val="1121309498"/>
                  </a:ext>
                </a:extLst>
              </a:tr>
              <a:tr h="22418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extLst>
                  <a:ext uri="{0D108BD9-81ED-4DB2-BD59-A6C34878D82A}">
                    <a16:rowId xmlns:a16="http://schemas.microsoft.com/office/drawing/2014/main" val="623676987"/>
                  </a:ext>
                </a:extLst>
              </a:tr>
              <a:tr h="22418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extLst>
                  <a:ext uri="{0D108BD9-81ED-4DB2-BD59-A6C34878D82A}">
                    <a16:rowId xmlns:a16="http://schemas.microsoft.com/office/drawing/2014/main" val="109920286"/>
                  </a:ext>
                </a:extLst>
              </a:tr>
              <a:tr h="22418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extLst>
                  <a:ext uri="{0D108BD9-81ED-4DB2-BD59-A6C34878D82A}">
                    <a16:rowId xmlns:a16="http://schemas.microsoft.com/office/drawing/2014/main" val="2131725013"/>
                  </a:ext>
                </a:extLst>
              </a:tr>
              <a:tr h="22418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extLst>
                  <a:ext uri="{0D108BD9-81ED-4DB2-BD59-A6C34878D82A}">
                    <a16:rowId xmlns:a16="http://schemas.microsoft.com/office/drawing/2014/main" val="2872838363"/>
                  </a:ext>
                </a:extLst>
              </a:tr>
              <a:tr h="22418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extLst>
                  <a:ext uri="{0D108BD9-81ED-4DB2-BD59-A6C34878D82A}">
                    <a16:rowId xmlns:a16="http://schemas.microsoft.com/office/drawing/2014/main" val="2397603859"/>
                  </a:ext>
                </a:extLst>
              </a:tr>
              <a:tr h="224182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extLst>
                  <a:ext uri="{0D108BD9-81ED-4DB2-BD59-A6C34878D82A}">
                    <a16:rowId xmlns:a16="http://schemas.microsoft.com/office/drawing/2014/main" val="2507430169"/>
                  </a:ext>
                </a:extLst>
              </a:tr>
              <a:tr h="231913"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>
                          <a:effectLst/>
                        </a:rPr>
                        <a:t> </a:t>
                      </a:r>
                      <a:endParaRPr lang="th-TH" sz="9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ctr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tc>
                  <a:txBody>
                    <a:bodyPr/>
                    <a:lstStyle/>
                    <a:p>
                      <a:pPr algn="l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700" u="none" strike="noStrike" dirty="0">
                          <a:effectLst/>
                        </a:rPr>
                        <a:t> </a:t>
                      </a:r>
                      <a:endParaRPr lang="th-TH" sz="9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/>
                </a:tc>
                <a:extLst>
                  <a:ext uri="{0D108BD9-81ED-4DB2-BD59-A6C34878D82A}">
                    <a16:rowId xmlns:a16="http://schemas.microsoft.com/office/drawing/2014/main" val="4041438337"/>
                  </a:ext>
                </a:extLst>
              </a:tr>
              <a:tr h="279403">
                <a:tc gridSpan="4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b="1" u="none" strike="noStrike" dirty="0">
                          <a:effectLst/>
                        </a:rPr>
                        <a:t>ผู้รับผิดชอบโครงการ....................................................               </a:t>
                      </a:r>
                      <a:endParaRPr lang="th-TH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b="1" u="none" strike="noStrike" dirty="0">
                          <a:effectLst/>
                        </a:rPr>
                        <a:t> ผู้เสนอโครงการ............................................................           </a:t>
                      </a:r>
                      <a:endParaRPr lang="th-TH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b="1" u="none" strike="noStrike" dirty="0">
                          <a:effectLst/>
                        </a:rPr>
                        <a:t>ผู้อนุมัติโครงการ........................................................</a:t>
                      </a:r>
                      <a:endParaRPr lang="th-TH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652504"/>
                  </a:ext>
                </a:extLst>
              </a:tr>
              <a:tr h="222250">
                <a:tc gridSpan="4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b="1" u="none" strike="noStrike" dirty="0">
                          <a:effectLst/>
                        </a:rPr>
                        <a:t>                     (  .........................................................)                           </a:t>
                      </a:r>
                      <a:endParaRPr lang="th-TH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b="1" u="none" strike="noStrike" dirty="0">
                          <a:effectLst/>
                        </a:rPr>
                        <a:t>                    (  ......................................................)            </a:t>
                      </a:r>
                      <a:endParaRPr lang="th-TH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04280736"/>
                  </a:ext>
                </a:extLst>
              </a:tr>
              <a:tr h="224182">
                <a:tc gridSpan="3"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b="1" u="none" strike="noStrike" dirty="0">
                          <a:effectLst/>
                        </a:rPr>
                        <a:t>          ตำแหน่ง................................................</a:t>
                      </a:r>
                      <a:endParaRPr lang="th-TH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000" b="1" u="none" strike="noStrike" dirty="0">
                          <a:effectLst/>
                        </a:rPr>
                        <a:t> </a:t>
                      </a:r>
                      <a:endParaRPr lang="th-TH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b"/>
                </a:tc>
                <a:tc gridSpan="7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th-TH" sz="1200" b="1" u="none" strike="noStrike" dirty="0">
                          <a:effectLst/>
                        </a:rPr>
                        <a:t>  ตำแหน่ง    ประธาน คปสอ............................................</a:t>
                      </a:r>
                      <a:endParaRPr lang="th-TH" sz="16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gridSpan="10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th-TH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4867" marR="4867" marT="4867" marB="0" anchor="b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4182"/>
                  </a:ext>
                </a:extLst>
              </a:tr>
            </a:tbl>
          </a:graphicData>
        </a:graphic>
      </p:graphicFrame>
      <p:pic>
        <p:nvPicPr>
          <p:cNvPr id="9" name="Picture 8">
            <a:extLst>
              <a:ext uri="{FF2B5EF4-FFF2-40B4-BE49-F238E27FC236}">
                <a16:creationId xmlns:a16="http://schemas.microsoft.com/office/drawing/2014/main" id="{38AD68CD-E9DD-4AFE-B8EC-B6348C3862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17628"/>
            <a:ext cx="9144000" cy="2483621"/>
          </a:xfrm>
          <a:prstGeom prst="rect">
            <a:avLst/>
          </a:prstGeom>
        </p:spPr>
      </p:pic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D32B85E9-BB3C-4E69-B9BB-1FD483F7CD6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614" y="57565"/>
            <a:ext cx="848155" cy="65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6714729"/>
      </p:ext>
    </p:extLst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9E2714A-BE29-4E83-A155-D5802C472B0A}"/>
              </a:ext>
            </a:extLst>
          </p:cNvPr>
          <p:cNvSpPr txBox="1"/>
          <p:nvPr/>
        </p:nvSpPr>
        <p:spPr>
          <a:xfrm>
            <a:off x="0" y="3513974"/>
            <a:ext cx="9144000" cy="900244"/>
          </a:xfrm>
          <a:prstGeom prst="rect">
            <a:avLst/>
          </a:prstGeom>
          <a:noFill/>
        </p:spPr>
        <p:txBody>
          <a:bodyPr wrap="square" lIns="68574" tIns="34289" rIns="68574" bIns="34289" rtlCol="0" anchor="ctr">
            <a:spAutoFit/>
          </a:bodyPr>
          <a:lstStyle/>
          <a:p>
            <a:pPr algn="ctr"/>
            <a:r>
              <a:rPr lang="en-US" altLang="ko-KR" sz="5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ahoma" pitchFamily="34" charset="0"/>
                <a:cs typeface="Tahoma" pitchFamily="34" charset="0"/>
              </a:rPr>
              <a:t>THANK YOU</a:t>
            </a:r>
            <a:endParaRPr lang="ko-KR" altLang="en-US" sz="5400" b="1" dirty="0">
              <a:solidFill>
                <a:schemeClr val="tx1">
                  <a:lumMod val="85000"/>
                  <a:lumOff val="1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45D40FC3-0E81-4772-A64D-441333F497E1}"/>
              </a:ext>
            </a:extLst>
          </p:cNvPr>
          <p:cNvGrpSpPr/>
          <p:nvPr/>
        </p:nvGrpSpPr>
        <p:grpSpPr>
          <a:xfrm>
            <a:off x="2655995" y="4"/>
            <a:ext cx="3660569" cy="3468107"/>
            <a:chOff x="753139" y="-50052"/>
            <a:chExt cx="6894847" cy="6532333"/>
          </a:xfrm>
        </p:grpSpPr>
        <p:sp>
          <p:nvSpPr>
            <p:cNvPr id="4" name="Isosceles Triangle 67">
              <a:extLst>
                <a:ext uri="{FF2B5EF4-FFF2-40B4-BE49-F238E27FC236}">
                  <a16:creationId xmlns:a16="http://schemas.microsoft.com/office/drawing/2014/main" id="{61293018-9C32-4D16-817C-86303943C054}"/>
                </a:ext>
              </a:extLst>
            </p:cNvPr>
            <p:cNvSpPr/>
            <p:nvPr/>
          </p:nvSpPr>
          <p:spPr>
            <a:xfrm rot="10800000">
              <a:off x="2942583" y="-18107"/>
              <a:ext cx="2842596" cy="6468442"/>
            </a:xfrm>
            <a:custGeom>
              <a:avLst/>
              <a:gdLst>
                <a:gd name="connsiteX0" fmla="*/ 0 w 2842596"/>
                <a:gd name="connsiteY0" fmla="*/ 6477967 h 6477967"/>
                <a:gd name="connsiteX1" fmla="*/ 1421298 w 2842596"/>
                <a:gd name="connsiteY1" fmla="*/ 0 h 6477967"/>
                <a:gd name="connsiteX2" fmla="*/ 2842596 w 2842596"/>
                <a:gd name="connsiteY2" fmla="*/ 6477967 h 6477967"/>
                <a:gd name="connsiteX3" fmla="*/ 0 w 2842596"/>
                <a:gd name="connsiteY3" fmla="*/ 6477967 h 6477967"/>
                <a:gd name="connsiteX0" fmla="*/ 0 w 2842596"/>
                <a:gd name="connsiteY0" fmla="*/ 6477967 h 6477967"/>
                <a:gd name="connsiteX1" fmla="*/ 1421298 w 2842596"/>
                <a:gd name="connsiteY1" fmla="*/ 0 h 6477967"/>
                <a:gd name="connsiteX2" fmla="*/ 2842596 w 2842596"/>
                <a:gd name="connsiteY2" fmla="*/ 6477967 h 6477967"/>
                <a:gd name="connsiteX3" fmla="*/ 0 w 2842596"/>
                <a:gd name="connsiteY3" fmla="*/ 6477967 h 6477967"/>
                <a:gd name="connsiteX0" fmla="*/ 0 w 2842596"/>
                <a:gd name="connsiteY0" fmla="*/ 6801817 h 6801817"/>
                <a:gd name="connsiteX1" fmla="*/ 1392723 w 2842596"/>
                <a:gd name="connsiteY1" fmla="*/ 0 h 6801817"/>
                <a:gd name="connsiteX2" fmla="*/ 2842596 w 2842596"/>
                <a:gd name="connsiteY2" fmla="*/ 6801817 h 6801817"/>
                <a:gd name="connsiteX3" fmla="*/ 0 w 2842596"/>
                <a:gd name="connsiteY3" fmla="*/ 6801817 h 6801817"/>
                <a:gd name="connsiteX0" fmla="*/ 0 w 2842596"/>
                <a:gd name="connsiteY0" fmla="*/ 6801817 h 6801817"/>
                <a:gd name="connsiteX1" fmla="*/ 1392723 w 2842596"/>
                <a:gd name="connsiteY1" fmla="*/ 0 h 6801817"/>
                <a:gd name="connsiteX2" fmla="*/ 2842596 w 2842596"/>
                <a:gd name="connsiteY2" fmla="*/ 6801817 h 6801817"/>
                <a:gd name="connsiteX3" fmla="*/ 0 w 2842596"/>
                <a:gd name="connsiteY3" fmla="*/ 6801817 h 6801817"/>
                <a:gd name="connsiteX0" fmla="*/ 0 w 2842596"/>
                <a:gd name="connsiteY0" fmla="*/ 6630367 h 6630367"/>
                <a:gd name="connsiteX1" fmla="*/ 1411773 w 2842596"/>
                <a:gd name="connsiteY1" fmla="*/ 0 h 6630367"/>
                <a:gd name="connsiteX2" fmla="*/ 2842596 w 2842596"/>
                <a:gd name="connsiteY2" fmla="*/ 6630367 h 6630367"/>
                <a:gd name="connsiteX3" fmla="*/ 0 w 2842596"/>
                <a:gd name="connsiteY3" fmla="*/ 6630367 h 6630367"/>
                <a:gd name="connsiteX0" fmla="*/ 0 w 2842596"/>
                <a:gd name="connsiteY0" fmla="*/ 6630367 h 6630367"/>
                <a:gd name="connsiteX1" fmla="*/ 1411773 w 2842596"/>
                <a:gd name="connsiteY1" fmla="*/ 0 h 6630367"/>
                <a:gd name="connsiteX2" fmla="*/ 2842596 w 2842596"/>
                <a:gd name="connsiteY2" fmla="*/ 6630367 h 6630367"/>
                <a:gd name="connsiteX3" fmla="*/ 0 w 2842596"/>
                <a:gd name="connsiteY3" fmla="*/ 6630367 h 6630367"/>
                <a:gd name="connsiteX0" fmla="*/ 0 w 2842596"/>
                <a:gd name="connsiteY0" fmla="*/ 6630367 h 6630367"/>
                <a:gd name="connsiteX1" fmla="*/ 1411773 w 2842596"/>
                <a:gd name="connsiteY1" fmla="*/ 0 h 6630367"/>
                <a:gd name="connsiteX2" fmla="*/ 2842596 w 2842596"/>
                <a:gd name="connsiteY2" fmla="*/ 6630367 h 6630367"/>
                <a:gd name="connsiteX3" fmla="*/ 0 w 2842596"/>
                <a:gd name="connsiteY3" fmla="*/ 6630367 h 6630367"/>
                <a:gd name="connsiteX0" fmla="*/ 0 w 2842596"/>
                <a:gd name="connsiteY0" fmla="*/ 6630367 h 6630367"/>
                <a:gd name="connsiteX1" fmla="*/ 1411773 w 2842596"/>
                <a:gd name="connsiteY1" fmla="*/ 0 h 6630367"/>
                <a:gd name="connsiteX2" fmla="*/ 2842596 w 2842596"/>
                <a:gd name="connsiteY2" fmla="*/ 6630367 h 6630367"/>
                <a:gd name="connsiteX3" fmla="*/ 0 w 2842596"/>
                <a:gd name="connsiteY3" fmla="*/ 6630367 h 6630367"/>
                <a:gd name="connsiteX0" fmla="*/ 0 w 2842596"/>
                <a:gd name="connsiteY0" fmla="*/ 6630367 h 6630367"/>
                <a:gd name="connsiteX1" fmla="*/ 1411773 w 2842596"/>
                <a:gd name="connsiteY1" fmla="*/ 0 h 6630367"/>
                <a:gd name="connsiteX2" fmla="*/ 2842596 w 2842596"/>
                <a:gd name="connsiteY2" fmla="*/ 6630367 h 6630367"/>
                <a:gd name="connsiteX3" fmla="*/ 0 w 2842596"/>
                <a:gd name="connsiteY3" fmla="*/ 6630367 h 6630367"/>
                <a:gd name="connsiteX0" fmla="*/ 0 w 2842596"/>
                <a:gd name="connsiteY0" fmla="*/ 6630367 h 6630367"/>
                <a:gd name="connsiteX1" fmla="*/ 1411773 w 2842596"/>
                <a:gd name="connsiteY1" fmla="*/ 0 h 6630367"/>
                <a:gd name="connsiteX2" fmla="*/ 2842596 w 2842596"/>
                <a:gd name="connsiteY2" fmla="*/ 6630367 h 6630367"/>
                <a:gd name="connsiteX3" fmla="*/ 0 w 2842596"/>
                <a:gd name="connsiteY3" fmla="*/ 6630367 h 6630367"/>
                <a:gd name="connsiteX0" fmla="*/ 0 w 2842596"/>
                <a:gd name="connsiteY0" fmla="*/ 6611317 h 6611317"/>
                <a:gd name="connsiteX1" fmla="*/ 1440348 w 2842596"/>
                <a:gd name="connsiteY1" fmla="*/ 0 h 6611317"/>
                <a:gd name="connsiteX2" fmla="*/ 2842596 w 2842596"/>
                <a:gd name="connsiteY2" fmla="*/ 6611317 h 6611317"/>
                <a:gd name="connsiteX3" fmla="*/ 0 w 2842596"/>
                <a:gd name="connsiteY3" fmla="*/ 6611317 h 6611317"/>
                <a:gd name="connsiteX0" fmla="*/ 0 w 2842596"/>
                <a:gd name="connsiteY0" fmla="*/ 6611317 h 6611317"/>
                <a:gd name="connsiteX1" fmla="*/ 1440348 w 2842596"/>
                <a:gd name="connsiteY1" fmla="*/ 0 h 6611317"/>
                <a:gd name="connsiteX2" fmla="*/ 2842596 w 2842596"/>
                <a:gd name="connsiteY2" fmla="*/ 6611317 h 6611317"/>
                <a:gd name="connsiteX3" fmla="*/ 0 w 2842596"/>
                <a:gd name="connsiteY3" fmla="*/ 6611317 h 6611317"/>
                <a:gd name="connsiteX0" fmla="*/ 0 w 2842596"/>
                <a:gd name="connsiteY0" fmla="*/ 6468442 h 6468442"/>
                <a:gd name="connsiteX1" fmla="*/ 1402248 w 2842596"/>
                <a:gd name="connsiteY1" fmla="*/ 0 h 6468442"/>
                <a:gd name="connsiteX2" fmla="*/ 2842596 w 2842596"/>
                <a:gd name="connsiteY2" fmla="*/ 6468442 h 6468442"/>
                <a:gd name="connsiteX3" fmla="*/ 0 w 2842596"/>
                <a:gd name="connsiteY3" fmla="*/ 6468442 h 6468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42596" h="6468442">
                  <a:moveTo>
                    <a:pt x="0" y="6468442"/>
                  </a:moveTo>
                  <a:cubicBezTo>
                    <a:pt x="32441" y="3896370"/>
                    <a:pt x="1065007" y="705172"/>
                    <a:pt x="1402248" y="0"/>
                  </a:cubicBezTo>
                  <a:cubicBezTo>
                    <a:pt x="1856964" y="730572"/>
                    <a:pt x="2768880" y="3928120"/>
                    <a:pt x="2842596" y="6468442"/>
                  </a:cubicBezTo>
                  <a:lnTo>
                    <a:pt x="0" y="646844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69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E29DB96B-5A11-4636-8AA4-8B04B0BECD10}"/>
                </a:ext>
              </a:extLst>
            </p:cNvPr>
            <p:cNvSpPr/>
            <p:nvPr/>
          </p:nvSpPr>
          <p:spPr>
            <a:xfrm>
              <a:off x="3706963" y="1074251"/>
              <a:ext cx="1281676" cy="5333238"/>
            </a:xfrm>
            <a:custGeom>
              <a:avLst/>
              <a:gdLst>
                <a:gd name="connsiteX0" fmla="*/ 325098 w 1281676"/>
                <a:gd name="connsiteY0" fmla="*/ 0 h 5333238"/>
                <a:gd name="connsiteX1" fmla="*/ 954042 w 1281676"/>
                <a:gd name="connsiteY1" fmla="*/ 0 h 5333238"/>
                <a:gd name="connsiteX2" fmla="*/ 1281676 w 1281676"/>
                <a:gd name="connsiteY2" fmla="*/ 4285901 h 5333238"/>
                <a:gd name="connsiteX3" fmla="*/ 650829 w 1281676"/>
                <a:gd name="connsiteY3" fmla="*/ 5333238 h 5333238"/>
                <a:gd name="connsiteX4" fmla="*/ 0 w 1281676"/>
                <a:gd name="connsiteY4" fmla="*/ 4252727 h 53332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1676" h="5333238">
                  <a:moveTo>
                    <a:pt x="325098" y="0"/>
                  </a:moveTo>
                  <a:lnTo>
                    <a:pt x="954042" y="0"/>
                  </a:lnTo>
                  <a:lnTo>
                    <a:pt x="1281676" y="4285901"/>
                  </a:lnTo>
                  <a:lnTo>
                    <a:pt x="650829" y="5333238"/>
                  </a:lnTo>
                  <a:lnTo>
                    <a:pt x="0" y="4252727"/>
                  </a:lnTo>
                  <a:close/>
                </a:path>
              </a:pathLst>
            </a:custGeom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1069"/>
            </a:p>
          </p:txBody>
        </p:sp>
        <p:sp>
          <p:nvSpPr>
            <p:cNvPr id="6" name="Trapezoid 5">
              <a:extLst>
                <a:ext uri="{FF2B5EF4-FFF2-40B4-BE49-F238E27FC236}">
                  <a16:creationId xmlns:a16="http://schemas.microsoft.com/office/drawing/2014/main" id="{B0D4B7A9-1F12-4279-9A62-44ABFC87C8C0}"/>
                </a:ext>
              </a:extLst>
            </p:cNvPr>
            <p:cNvSpPr/>
            <p:nvPr/>
          </p:nvSpPr>
          <p:spPr>
            <a:xfrm rot="10800000">
              <a:off x="3618685" y="-21830"/>
              <a:ext cx="1474316" cy="1130853"/>
            </a:xfrm>
            <a:prstGeom prst="trapezoid">
              <a:avLst>
                <a:gd name="adj" fmla="val 39007"/>
              </a:avLst>
            </a:prstGeom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69"/>
            </a:p>
          </p:txBody>
        </p:sp>
        <p:sp>
          <p:nvSpPr>
            <p:cNvPr id="7" name="Isosceles Triangle 6">
              <a:extLst>
                <a:ext uri="{FF2B5EF4-FFF2-40B4-BE49-F238E27FC236}">
                  <a16:creationId xmlns:a16="http://schemas.microsoft.com/office/drawing/2014/main" id="{41E70F09-5A38-4C89-8E65-3611EA7DBDF3}"/>
                </a:ext>
              </a:extLst>
            </p:cNvPr>
            <p:cNvSpPr/>
            <p:nvPr/>
          </p:nvSpPr>
          <p:spPr>
            <a:xfrm rot="10800000">
              <a:off x="2942582" y="-18106"/>
              <a:ext cx="1406827" cy="951872"/>
            </a:xfrm>
            <a:prstGeom prst="triangle">
              <a:avLst>
                <a:gd name="adj" fmla="val 57973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69"/>
            </a:p>
          </p:txBody>
        </p:sp>
        <p:sp>
          <p:nvSpPr>
            <p:cNvPr id="8" name="Isosceles Triangle 7">
              <a:extLst>
                <a:ext uri="{FF2B5EF4-FFF2-40B4-BE49-F238E27FC236}">
                  <a16:creationId xmlns:a16="http://schemas.microsoft.com/office/drawing/2014/main" id="{5F8FD9F5-B671-4468-A8C6-570C9F5D761A}"/>
                </a:ext>
              </a:extLst>
            </p:cNvPr>
            <p:cNvSpPr/>
            <p:nvPr/>
          </p:nvSpPr>
          <p:spPr>
            <a:xfrm rot="10800000" flipH="1">
              <a:off x="4351031" y="-18106"/>
              <a:ext cx="1406827" cy="951872"/>
            </a:xfrm>
            <a:prstGeom prst="triangle">
              <a:avLst>
                <a:gd name="adj" fmla="val 57973"/>
              </a:avLst>
            </a:prstGeom>
            <a:solidFill>
              <a:schemeClr val="bg1"/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69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CFFE7801-C8EE-425F-B0D5-A665CF8954B4}"/>
                </a:ext>
              </a:extLst>
            </p:cNvPr>
            <p:cNvGrpSpPr/>
            <p:nvPr/>
          </p:nvGrpSpPr>
          <p:grpSpPr>
            <a:xfrm>
              <a:off x="1096799" y="-18107"/>
              <a:ext cx="3284106" cy="6500388"/>
              <a:chOff x="907647" y="-18107"/>
              <a:chExt cx="3284106" cy="6500388"/>
            </a:xfrm>
          </p:grpSpPr>
          <p:sp>
            <p:nvSpPr>
              <p:cNvPr id="10" name="Freeform: Shape 9">
                <a:extLst>
                  <a:ext uri="{FF2B5EF4-FFF2-40B4-BE49-F238E27FC236}">
                    <a16:creationId xmlns:a16="http://schemas.microsoft.com/office/drawing/2014/main" id="{30B49D27-8018-40FA-AA55-14CA25CA61CD}"/>
                  </a:ext>
                </a:extLst>
              </p:cNvPr>
              <p:cNvSpPr/>
              <p:nvPr/>
            </p:nvSpPr>
            <p:spPr>
              <a:xfrm>
                <a:off x="907647" y="91430"/>
                <a:ext cx="3204262" cy="6281313"/>
              </a:xfrm>
              <a:custGeom>
                <a:avLst/>
                <a:gdLst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49122 w 3247054"/>
                  <a:gd name="connsiteY0" fmla="*/ 27160 h 6500388"/>
                  <a:gd name="connsiteX1" fmla="*/ 177930 w 3247054"/>
                  <a:gd name="connsiteY1" fmla="*/ 398353 h 6500388"/>
                  <a:gd name="connsiteX2" fmla="*/ 196037 w 3247054"/>
                  <a:gd name="connsiteY2" fmla="*/ 479834 h 6500388"/>
                  <a:gd name="connsiteX3" fmla="*/ 1164757 w 3247054"/>
                  <a:gd name="connsiteY3" fmla="*/ 1240325 h 6500388"/>
                  <a:gd name="connsiteX4" fmla="*/ 1191918 w 3247054"/>
                  <a:gd name="connsiteY4" fmla="*/ 1330859 h 6500388"/>
                  <a:gd name="connsiteX5" fmla="*/ 24021 w 3247054"/>
                  <a:gd name="connsiteY5" fmla="*/ 2082297 h 6500388"/>
                  <a:gd name="connsiteX6" fmla="*/ 42128 w 3247054"/>
                  <a:gd name="connsiteY6" fmla="*/ 2236206 h 6500388"/>
                  <a:gd name="connsiteX7" fmla="*/ 3247054 w 3247054"/>
                  <a:gd name="connsiteY7" fmla="*/ 6500388 h 6500388"/>
                  <a:gd name="connsiteX8" fmla="*/ 1952409 w 3247054"/>
                  <a:gd name="connsiteY8" fmla="*/ 0 h 6500388"/>
                  <a:gd name="connsiteX9" fmla="*/ 549122 w 3247054"/>
                  <a:gd name="connsiteY9" fmla="*/ 27160 h 6500388"/>
                  <a:gd name="connsiteX0" fmla="*/ 553955 w 3251887"/>
                  <a:gd name="connsiteY0" fmla="*/ 27160 h 6500388"/>
                  <a:gd name="connsiteX1" fmla="*/ 182763 w 3251887"/>
                  <a:gd name="connsiteY1" fmla="*/ 398353 h 6500388"/>
                  <a:gd name="connsiteX2" fmla="*/ 200870 w 3251887"/>
                  <a:gd name="connsiteY2" fmla="*/ 479834 h 6500388"/>
                  <a:gd name="connsiteX3" fmla="*/ 1169590 w 3251887"/>
                  <a:gd name="connsiteY3" fmla="*/ 1240325 h 6500388"/>
                  <a:gd name="connsiteX4" fmla="*/ 1196751 w 3251887"/>
                  <a:gd name="connsiteY4" fmla="*/ 1330859 h 6500388"/>
                  <a:gd name="connsiteX5" fmla="*/ 28854 w 3251887"/>
                  <a:gd name="connsiteY5" fmla="*/ 2082297 h 6500388"/>
                  <a:gd name="connsiteX6" fmla="*/ 46961 w 3251887"/>
                  <a:gd name="connsiteY6" fmla="*/ 2236206 h 6500388"/>
                  <a:gd name="connsiteX7" fmla="*/ 3251887 w 3251887"/>
                  <a:gd name="connsiteY7" fmla="*/ 6500388 h 6500388"/>
                  <a:gd name="connsiteX8" fmla="*/ 1957242 w 3251887"/>
                  <a:gd name="connsiteY8" fmla="*/ 0 h 6500388"/>
                  <a:gd name="connsiteX9" fmla="*/ 553955 w 3251887"/>
                  <a:gd name="connsiteY9" fmla="*/ 27160 h 6500388"/>
                  <a:gd name="connsiteX0" fmla="*/ 553955 w 3251887"/>
                  <a:gd name="connsiteY0" fmla="*/ 27160 h 6500388"/>
                  <a:gd name="connsiteX1" fmla="*/ 182763 w 3251887"/>
                  <a:gd name="connsiteY1" fmla="*/ 398353 h 6500388"/>
                  <a:gd name="connsiteX2" fmla="*/ 200870 w 3251887"/>
                  <a:gd name="connsiteY2" fmla="*/ 479834 h 6500388"/>
                  <a:gd name="connsiteX3" fmla="*/ 1169590 w 3251887"/>
                  <a:gd name="connsiteY3" fmla="*/ 1240325 h 6500388"/>
                  <a:gd name="connsiteX4" fmla="*/ 1196751 w 3251887"/>
                  <a:gd name="connsiteY4" fmla="*/ 1330859 h 6500388"/>
                  <a:gd name="connsiteX5" fmla="*/ 28854 w 3251887"/>
                  <a:gd name="connsiteY5" fmla="*/ 2082297 h 6500388"/>
                  <a:gd name="connsiteX6" fmla="*/ 46961 w 3251887"/>
                  <a:gd name="connsiteY6" fmla="*/ 2236206 h 6500388"/>
                  <a:gd name="connsiteX7" fmla="*/ 3251887 w 3251887"/>
                  <a:gd name="connsiteY7" fmla="*/ 6500388 h 6500388"/>
                  <a:gd name="connsiteX8" fmla="*/ 1957242 w 3251887"/>
                  <a:gd name="connsiteY8" fmla="*/ 0 h 6500388"/>
                  <a:gd name="connsiteX9" fmla="*/ 553955 w 3251887"/>
                  <a:gd name="connsiteY9" fmla="*/ 27160 h 6500388"/>
                  <a:gd name="connsiteX0" fmla="*/ 553955 w 3251887"/>
                  <a:gd name="connsiteY0" fmla="*/ 27160 h 6500388"/>
                  <a:gd name="connsiteX1" fmla="*/ 182763 w 3251887"/>
                  <a:gd name="connsiteY1" fmla="*/ 398353 h 6500388"/>
                  <a:gd name="connsiteX2" fmla="*/ 200870 w 3251887"/>
                  <a:gd name="connsiteY2" fmla="*/ 479834 h 6500388"/>
                  <a:gd name="connsiteX3" fmla="*/ 1169590 w 3251887"/>
                  <a:gd name="connsiteY3" fmla="*/ 1240325 h 6500388"/>
                  <a:gd name="connsiteX4" fmla="*/ 1196751 w 3251887"/>
                  <a:gd name="connsiteY4" fmla="*/ 1330859 h 6500388"/>
                  <a:gd name="connsiteX5" fmla="*/ 28854 w 3251887"/>
                  <a:gd name="connsiteY5" fmla="*/ 2082297 h 6500388"/>
                  <a:gd name="connsiteX6" fmla="*/ 46961 w 3251887"/>
                  <a:gd name="connsiteY6" fmla="*/ 2236206 h 6500388"/>
                  <a:gd name="connsiteX7" fmla="*/ 3251887 w 3251887"/>
                  <a:gd name="connsiteY7" fmla="*/ 6500388 h 6500388"/>
                  <a:gd name="connsiteX8" fmla="*/ 1957242 w 3251887"/>
                  <a:gd name="connsiteY8" fmla="*/ 0 h 6500388"/>
                  <a:gd name="connsiteX9" fmla="*/ 553955 w 3251887"/>
                  <a:gd name="connsiteY9" fmla="*/ 27160 h 6500388"/>
                  <a:gd name="connsiteX0" fmla="*/ 560630 w 3251887"/>
                  <a:gd name="connsiteY0" fmla="*/ 17149 h 6500388"/>
                  <a:gd name="connsiteX1" fmla="*/ 182763 w 3251887"/>
                  <a:gd name="connsiteY1" fmla="*/ 398353 h 6500388"/>
                  <a:gd name="connsiteX2" fmla="*/ 200870 w 3251887"/>
                  <a:gd name="connsiteY2" fmla="*/ 479834 h 6500388"/>
                  <a:gd name="connsiteX3" fmla="*/ 1169590 w 3251887"/>
                  <a:gd name="connsiteY3" fmla="*/ 1240325 h 6500388"/>
                  <a:gd name="connsiteX4" fmla="*/ 1196751 w 3251887"/>
                  <a:gd name="connsiteY4" fmla="*/ 1330859 h 6500388"/>
                  <a:gd name="connsiteX5" fmla="*/ 28854 w 3251887"/>
                  <a:gd name="connsiteY5" fmla="*/ 2082297 h 6500388"/>
                  <a:gd name="connsiteX6" fmla="*/ 46961 w 3251887"/>
                  <a:gd name="connsiteY6" fmla="*/ 2236206 h 6500388"/>
                  <a:gd name="connsiteX7" fmla="*/ 3251887 w 3251887"/>
                  <a:gd name="connsiteY7" fmla="*/ 6500388 h 6500388"/>
                  <a:gd name="connsiteX8" fmla="*/ 1957242 w 3251887"/>
                  <a:gd name="connsiteY8" fmla="*/ 0 h 6500388"/>
                  <a:gd name="connsiteX9" fmla="*/ 560630 w 3251887"/>
                  <a:gd name="connsiteY9" fmla="*/ 17149 h 6500388"/>
                  <a:gd name="connsiteX0" fmla="*/ 560630 w 3204262"/>
                  <a:gd name="connsiteY0" fmla="*/ 17149 h 6281313"/>
                  <a:gd name="connsiteX1" fmla="*/ 182763 w 3204262"/>
                  <a:gd name="connsiteY1" fmla="*/ 398353 h 6281313"/>
                  <a:gd name="connsiteX2" fmla="*/ 200870 w 3204262"/>
                  <a:gd name="connsiteY2" fmla="*/ 479834 h 6281313"/>
                  <a:gd name="connsiteX3" fmla="*/ 1169590 w 3204262"/>
                  <a:gd name="connsiteY3" fmla="*/ 1240325 h 6281313"/>
                  <a:gd name="connsiteX4" fmla="*/ 1196751 w 3204262"/>
                  <a:gd name="connsiteY4" fmla="*/ 1330859 h 6281313"/>
                  <a:gd name="connsiteX5" fmla="*/ 28854 w 3204262"/>
                  <a:gd name="connsiteY5" fmla="*/ 2082297 h 6281313"/>
                  <a:gd name="connsiteX6" fmla="*/ 46961 w 3204262"/>
                  <a:gd name="connsiteY6" fmla="*/ 2236206 h 6281313"/>
                  <a:gd name="connsiteX7" fmla="*/ 3204262 w 3204262"/>
                  <a:gd name="connsiteY7" fmla="*/ 6281313 h 6281313"/>
                  <a:gd name="connsiteX8" fmla="*/ 1957242 w 3204262"/>
                  <a:gd name="connsiteY8" fmla="*/ 0 h 6281313"/>
                  <a:gd name="connsiteX9" fmla="*/ 560630 w 3204262"/>
                  <a:gd name="connsiteY9" fmla="*/ 17149 h 6281313"/>
                  <a:gd name="connsiteX0" fmla="*/ 560630 w 3204262"/>
                  <a:gd name="connsiteY0" fmla="*/ 17149 h 6281313"/>
                  <a:gd name="connsiteX1" fmla="*/ 182763 w 3204262"/>
                  <a:gd name="connsiteY1" fmla="*/ 398353 h 6281313"/>
                  <a:gd name="connsiteX2" fmla="*/ 200870 w 3204262"/>
                  <a:gd name="connsiteY2" fmla="*/ 479834 h 6281313"/>
                  <a:gd name="connsiteX3" fmla="*/ 1169590 w 3204262"/>
                  <a:gd name="connsiteY3" fmla="*/ 1240325 h 6281313"/>
                  <a:gd name="connsiteX4" fmla="*/ 1196751 w 3204262"/>
                  <a:gd name="connsiteY4" fmla="*/ 1330859 h 6281313"/>
                  <a:gd name="connsiteX5" fmla="*/ 28854 w 3204262"/>
                  <a:gd name="connsiteY5" fmla="*/ 2082297 h 6281313"/>
                  <a:gd name="connsiteX6" fmla="*/ 46961 w 3204262"/>
                  <a:gd name="connsiteY6" fmla="*/ 2236206 h 6281313"/>
                  <a:gd name="connsiteX7" fmla="*/ 3204262 w 3204262"/>
                  <a:gd name="connsiteY7" fmla="*/ 6281313 h 6281313"/>
                  <a:gd name="connsiteX8" fmla="*/ 1957242 w 3204262"/>
                  <a:gd name="connsiteY8" fmla="*/ 0 h 6281313"/>
                  <a:gd name="connsiteX9" fmla="*/ 560630 w 3204262"/>
                  <a:gd name="connsiteY9" fmla="*/ 17149 h 6281313"/>
                  <a:gd name="connsiteX0" fmla="*/ 560630 w 3204262"/>
                  <a:gd name="connsiteY0" fmla="*/ 17149 h 6281313"/>
                  <a:gd name="connsiteX1" fmla="*/ 182763 w 3204262"/>
                  <a:gd name="connsiteY1" fmla="*/ 398353 h 6281313"/>
                  <a:gd name="connsiteX2" fmla="*/ 200870 w 3204262"/>
                  <a:gd name="connsiteY2" fmla="*/ 479834 h 6281313"/>
                  <a:gd name="connsiteX3" fmla="*/ 1169590 w 3204262"/>
                  <a:gd name="connsiteY3" fmla="*/ 1240325 h 6281313"/>
                  <a:gd name="connsiteX4" fmla="*/ 1196751 w 3204262"/>
                  <a:gd name="connsiteY4" fmla="*/ 1330859 h 6281313"/>
                  <a:gd name="connsiteX5" fmla="*/ 28854 w 3204262"/>
                  <a:gd name="connsiteY5" fmla="*/ 2082297 h 6281313"/>
                  <a:gd name="connsiteX6" fmla="*/ 46961 w 3204262"/>
                  <a:gd name="connsiteY6" fmla="*/ 2236206 h 6281313"/>
                  <a:gd name="connsiteX7" fmla="*/ 3204262 w 3204262"/>
                  <a:gd name="connsiteY7" fmla="*/ 6281313 h 6281313"/>
                  <a:gd name="connsiteX8" fmla="*/ 1957242 w 3204262"/>
                  <a:gd name="connsiteY8" fmla="*/ 0 h 6281313"/>
                  <a:gd name="connsiteX9" fmla="*/ 560630 w 3204262"/>
                  <a:gd name="connsiteY9" fmla="*/ 17149 h 6281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04262" h="6281313">
                    <a:moveTo>
                      <a:pt x="560630" y="17149"/>
                    </a:moveTo>
                    <a:lnTo>
                      <a:pt x="182763" y="398353"/>
                    </a:lnTo>
                    <a:cubicBezTo>
                      <a:pt x="155427" y="425513"/>
                      <a:pt x="174811" y="462685"/>
                      <a:pt x="200870" y="479834"/>
                    </a:cubicBezTo>
                    <a:lnTo>
                      <a:pt x="1169590" y="1240325"/>
                    </a:lnTo>
                    <a:cubicBezTo>
                      <a:pt x="1225365" y="1290526"/>
                      <a:pt x="1247767" y="1294006"/>
                      <a:pt x="1196751" y="1330859"/>
                    </a:cubicBezTo>
                    <a:lnTo>
                      <a:pt x="28854" y="2082297"/>
                    </a:lnTo>
                    <a:cubicBezTo>
                      <a:pt x="-31855" y="2133600"/>
                      <a:pt x="17565" y="2211601"/>
                      <a:pt x="46961" y="2236206"/>
                    </a:cubicBezTo>
                    <a:lnTo>
                      <a:pt x="3204262" y="6281313"/>
                    </a:lnTo>
                    <a:cubicBezTo>
                      <a:pt x="2655239" y="4216117"/>
                      <a:pt x="2163365" y="2360471"/>
                      <a:pt x="1957242" y="0"/>
                    </a:cubicBezTo>
                    <a:lnTo>
                      <a:pt x="560630" y="17149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69"/>
              </a:p>
            </p:txBody>
          </p:sp>
          <p:sp>
            <p:nvSpPr>
              <p:cNvPr id="11" name="Freeform: Shape 10">
                <a:extLst>
                  <a:ext uri="{FF2B5EF4-FFF2-40B4-BE49-F238E27FC236}">
                    <a16:creationId xmlns:a16="http://schemas.microsoft.com/office/drawing/2014/main" id="{B155B77B-646D-41E5-9629-13793B37E9A7}"/>
                  </a:ext>
                </a:extLst>
              </p:cNvPr>
              <p:cNvSpPr/>
              <p:nvPr/>
            </p:nvSpPr>
            <p:spPr>
              <a:xfrm>
                <a:off x="939866" y="-18107"/>
                <a:ext cx="3251887" cy="6500388"/>
              </a:xfrm>
              <a:custGeom>
                <a:avLst/>
                <a:gdLst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49122 w 3247054"/>
                  <a:gd name="connsiteY0" fmla="*/ 27160 h 6500388"/>
                  <a:gd name="connsiteX1" fmla="*/ 177930 w 3247054"/>
                  <a:gd name="connsiteY1" fmla="*/ 398353 h 6500388"/>
                  <a:gd name="connsiteX2" fmla="*/ 196037 w 3247054"/>
                  <a:gd name="connsiteY2" fmla="*/ 479834 h 6500388"/>
                  <a:gd name="connsiteX3" fmla="*/ 1164757 w 3247054"/>
                  <a:gd name="connsiteY3" fmla="*/ 1240325 h 6500388"/>
                  <a:gd name="connsiteX4" fmla="*/ 1191918 w 3247054"/>
                  <a:gd name="connsiteY4" fmla="*/ 1330859 h 6500388"/>
                  <a:gd name="connsiteX5" fmla="*/ 24021 w 3247054"/>
                  <a:gd name="connsiteY5" fmla="*/ 2082297 h 6500388"/>
                  <a:gd name="connsiteX6" fmla="*/ 42128 w 3247054"/>
                  <a:gd name="connsiteY6" fmla="*/ 2236206 h 6500388"/>
                  <a:gd name="connsiteX7" fmla="*/ 3247054 w 3247054"/>
                  <a:gd name="connsiteY7" fmla="*/ 6500388 h 6500388"/>
                  <a:gd name="connsiteX8" fmla="*/ 1952409 w 3247054"/>
                  <a:gd name="connsiteY8" fmla="*/ 0 h 6500388"/>
                  <a:gd name="connsiteX9" fmla="*/ 549122 w 3247054"/>
                  <a:gd name="connsiteY9" fmla="*/ 27160 h 6500388"/>
                  <a:gd name="connsiteX0" fmla="*/ 553955 w 3251887"/>
                  <a:gd name="connsiteY0" fmla="*/ 27160 h 6500388"/>
                  <a:gd name="connsiteX1" fmla="*/ 182763 w 3251887"/>
                  <a:gd name="connsiteY1" fmla="*/ 398353 h 6500388"/>
                  <a:gd name="connsiteX2" fmla="*/ 200870 w 3251887"/>
                  <a:gd name="connsiteY2" fmla="*/ 479834 h 6500388"/>
                  <a:gd name="connsiteX3" fmla="*/ 1169590 w 3251887"/>
                  <a:gd name="connsiteY3" fmla="*/ 1240325 h 6500388"/>
                  <a:gd name="connsiteX4" fmla="*/ 1196751 w 3251887"/>
                  <a:gd name="connsiteY4" fmla="*/ 1330859 h 6500388"/>
                  <a:gd name="connsiteX5" fmla="*/ 28854 w 3251887"/>
                  <a:gd name="connsiteY5" fmla="*/ 2082297 h 6500388"/>
                  <a:gd name="connsiteX6" fmla="*/ 46961 w 3251887"/>
                  <a:gd name="connsiteY6" fmla="*/ 2236206 h 6500388"/>
                  <a:gd name="connsiteX7" fmla="*/ 3251887 w 3251887"/>
                  <a:gd name="connsiteY7" fmla="*/ 6500388 h 6500388"/>
                  <a:gd name="connsiteX8" fmla="*/ 1957242 w 3251887"/>
                  <a:gd name="connsiteY8" fmla="*/ 0 h 6500388"/>
                  <a:gd name="connsiteX9" fmla="*/ 553955 w 3251887"/>
                  <a:gd name="connsiteY9" fmla="*/ 27160 h 6500388"/>
                  <a:gd name="connsiteX0" fmla="*/ 553955 w 3251887"/>
                  <a:gd name="connsiteY0" fmla="*/ 27160 h 6500388"/>
                  <a:gd name="connsiteX1" fmla="*/ 182763 w 3251887"/>
                  <a:gd name="connsiteY1" fmla="*/ 398353 h 6500388"/>
                  <a:gd name="connsiteX2" fmla="*/ 200870 w 3251887"/>
                  <a:gd name="connsiteY2" fmla="*/ 479834 h 6500388"/>
                  <a:gd name="connsiteX3" fmla="*/ 1169590 w 3251887"/>
                  <a:gd name="connsiteY3" fmla="*/ 1240325 h 6500388"/>
                  <a:gd name="connsiteX4" fmla="*/ 1196751 w 3251887"/>
                  <a:gd name="connsiteY4" fmla="*/ 1330859 h 6500388"/>
                  <a:gd name="connsiteX5" fmla="*/ 28854 w 3251887"/>
                  <a:gd name="connsiteY5" fmla="*/ 2082297 h 6500388"/>
                  <a:gd name="connsiteX6" fmla="*/ 46961 w 3251887"/>
                  <a:gd name="connsiteY6" fmla="*/ 2236206 h 6500388"/>
                  <a:gd name="connsiteX7" fmla="*/ 3251887 w 3251887"/>
                  <a:gd name="connsiteY7" fmla="*/ 6500388 h 6500388"/>
                  <a:gd name="connsiteX8" fmla="*/ 1957242 w 3251887"/>
                  <a:gd name="connsiteY8" fmla="*/ 0 h 6500388"/>
                  <a:gd name="connsiteX9" fmla="*/ 553955 w 3251887"/>
                  <a:gd name="connsiteY9" fmla="*/ 27160 h 6500388"/>
                  <a:gd name="connsiteX0" fmla="*/ 553955 w 3251887"/>
                  <a:gd name="connsiteY0" fmla="*/ 27160 h 6500388"/>
                  <a:gd name="connsiteX1" fmla="*/ 182763 w 3251887"/>
                  <a:gd name="connsiteY1" fmla="*/ 398353 h 6500388"/>
                  <a:gd name="connsiteX2" fmla="*/ 200870 w 3251887"/>
                  <a:gd name="connsiteY2" fmla="*/ 479834 h 6500388"/>
                  <a:gd name="connsiteX3" fmla="*/ 1169590 w 3251887"/>
                  <a:gd name="connsiteY3" fmla="*/ 1240325 h 6500388"/>
                  <a:gd name="connsiteX4" fmla="*/ 1196751 w 3251887"/>
                  <a:gd name="connsiteY4" fmla="*/ 1330859 h 6500388"/>
                  <a:gd name="connsiteX5" fmla="*/ 28854 w 3251887"/>
                  <a:gd name="connsiteY5" fmla="*/ 2082297 h 6500388"/>
                  <a:gd name="connsiteX6" fmla="*/ 46961 w 3251887"/>
                  <a:gd name="connsiteY6" fmla="*/ 2236206 h 6500388"/>
                  <a:gd name="connsiteX7" fmla="*/ 3251887 w 3251887"/>
                  <a:gd name="connsiteY7" fmla="*/ 6500388 h 6500388"/>
                  <a:gd name="connsiteX8" fmla="*/ 1957242 w 3251887"/>
                  <a:gd name="connsiteY8" fmla="*/ 0 h 6500388"/>
                  <a:gd name="connsiteX9" fmla="*/ 553955 w 3251887"/>
                  <a:gd name="connsiteY9" fmla="*/ 27160 h 6500388"/>
                  <a:gd name="connsiteX0" fmla="*/ 560630 w 3251887"/>
                  <a:gd name="connsiteY0" fmla="*/ 17149 h 6500388"/>
                  <a:gd name="connsiteX1" fmla="*/ 182763 w 3251887"/>
                  <a:gd name="connsiteY1" fmla="*/ 398353 h 6500388"/>
                  <a:gd name="connsiteX2" fmla="*/ 200870 w 3251887"/>
                  <a:gd name="connsiteY2" fmla="*/ 479834 h 6500388"/>
                  <a:gd name="connsiteX3" fmla="*/ 1169590 w 3251887"/>
                  <a:gd name="connsiteY3" fmla="*/ 1240325 h 6500388"/>
                  <a:gd name="connsiteX4" fmla="*/ 1196751 w 3251887"/>
                  <a:gd name="connsiteY4" fmla="*/ 1330859 h 6500388"/>
                  <a:gd name="connsiteX5" fmla="*/ 28854 w 3251887"/>
                  <a:gd name="connsiteY5" fmla="*/ 2082297 h 6500388"/>
                  <a:gd name="connsiteX6" fmla="*/ 46961 w 3251887"/>
                  <a:gd name="connsiteY6" fmla="*/ 2236206 h 6500388"/>
                  <a:gd name="connsiteX7" fmla="*/ 3251887 w 3251887"/>
                  <a:gd name="connsiteY7" fmla="*/ 6500388 h 6500388"/>
                  <a:gd name="connsiteX8" fmla="*/ 1957242 w 3251887"/>
                  <a:gd name="connsiteY8" fmla="*/ 0 h 6500388"/>
                  <a:gd name="connsiteX9" fmla="*/ 560630 w 3251887"/>
                  <a:gd name="connsiteY9" fmla="*/ 17149 h 6500388"/>
                  <a:gd name="connsiteX0" fmla="*/ 560630 w 3251887"/>
                  <a:gd name="connsiteY0" fmla="*/ 17149 h 6500388"/>
                  <a:gd name="connsiteX1" fmla="*/ 182763 w 3251887"/>
                  <a:gd name="connsiteY1" fmla="*/ 398353 h 6500388"/>
                  <a:gd name="connsiteX2" fmla="*/ 200870 w 3251887"/>
                  <a:gd name="connsiteY2" fmla="*/ 479834 h 6500388"/>
                  <a:gd name="connsiteX3" fmla="*/ 1169590 w 3251887"/>
                  <a:gd name="connsiteY3" fmla="*/ 1240325 h 6500388"/>
                  <a:gd name="connsiteX4" fmla="*/ 1196751 w 3251887"/>
                  <a:gd name="connsiteY4" fmla="*/ 1330859 h 6500388"/>
                  <a:gd name="connsiteX5" fmla="*/ 28854 w 3251887"/>
                  <a:gd name="connsiteY5" fmla="*/ 2082297 h 6500388"/>
                  <a:gd name="connsiteX6" fmla="*/ 46961 w 3251887"/>
                  <a:gd name="connsiteY6" fmla="*/ 2236206 h 6500388"/>
                  <a:gd name="connsiteX7" fmla="*/ 3251887 w 3251887"/>
                  <a:gd name="connsiteY7" fmla="*/ 6500388 h 6500388"/>
                  <a:gd name="connsiteX8" fmla="*/ 1957242 w 3251887"/>
                  <a:gd name="connsiteY8" fmla="*/ 0 h 6500388"/>
                  <a:gd name="connsiteX9" fmla="*/ 560630 w 3251887"/>
                  <a:gd name="connsiteY9" fmla="*/ 17149 h 6500388"/>
                  <a:gd name="connsiteX0" fmla="*/ 560630 w 3251887"/>
                  <a:gd name="connsiteY0" fmla="*/ 17149 h 6500388"/>
                  <a:gd name="connsiteX1" fmla="*/ 182763 w 3251887"/>
                  <a:gd name="connsiteY1" fmla="*/ 398353 h 6500388"/>
                  <a:gd name="connsiteX2" fmla="*/ 200870 w 3251887"/>
                  <a:gd name="connsiteY2" fmla="*/ 479834 h 6500388"/>
                  <a:gd name="connsiteX3" fmla="*/ 1169590 w 3251887"/>
                  <a:gd name="connsiteY3" fmla="*/ 1240325 h 6500388"/>
                  <a:gd name="connsiteX4" fmla="*/ 1196751 w 3251887"/>
                  <a:gd name="connsiteY4" fmla="*/ 1330859 h 6500388"/>
                  <a:gd name="connsiteX5" fmla="*/ 28854 w 3251887"/>
                  <a:gd name="connsiteY5" fmla="*/ 2082297 h 6500388"/>
                  <a:gd name="connsiteX6" fmla="*/ 46961 w 3251887"/>
                  <a:gd name="connsiteY6" fmla="*/ 2236206 h 6500388"/>
                  <a:gd name="connsiteX7" fmla="*/ 3251887 w 3251887"/>
                  <a:gd name="connsiteY7" fmla="*/ 6500388 h 6500388"/>
                  <a:gd name="connsiteX8" fmla="*/ 1957242 w 3251887"/>
                  <a:gd name="connsiteY8" fmla="*/ 0 h 6500388"/>
                  <a:gd name="connsiteX9" fmla="*/ 560630 w 3251887"/>
                  <a:gd name="connsiteY9" fmla="*/ 17149 h 6500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51887" h="6500388">
                    <a:moveTo>
                      <a:pt x="560630" y="17149"/>
                    </a:moveTo>
                    <a:lnTo>
                      <a:pt x="182763" y="398353"/>
                    </a:lnTo>
                    <a:cubicBezTo>
                      <a:pt x="155427" y="425513"/>
                      <a:pt x="174811" y="462685"/>
                      <a:pt x="200870" y="479834"/>
                    </a:cubicBezTo>
                    <a:lnTo>
                      <a:pt x="1169590" y="1240325"/>
                    </a:lnTo>
                    <a:cubicBezTo>
                      <a:pt x="1225365" y="1290526"/>
                      <a:pt x="1247767" y="1294006"/>
                      <a:pt x="1196751" y="1330859"/>
                    </a:cubicBezTo>
                    <a:lnTo>
                      <a:pt x="28854" y="2082297"/>
                    </a:lnTo>
                    <a:cubicBezTo>
                      <a:pt x="-31855" y="2133600"/>
                      <a:pt x="17565" y="2211601"/>
                      <a:pt x="46961" y="2236206"/>
                    </a:cubicBezTo>
                    <a:lnTo>
                      <a:pt x="3251887" y="6500388"/>
                    </a:lnTo>
                    <a:cubicBezTo>
                      <a:pt x="2667939" y="4352642"/>
                      <a:pt x="2188765" y="2519221"/>
                      <a:pt x="1957242" y="0"/>
                    </a:cubicBezTo>
                    <a:lnTo>
                      <a:pt x="560630" y="17149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69" dirty="0"/>
              </a:p>
            </p:txBody>
          </p:sp>
        </p:grpSp>
        <p:grpSp>
          <p:nvGrpSpPr>
            <p:cNvPr id="12" name="Group 11">
              <a:extLst>
                <a:ext uri="{FF2B5EF4-FFF2-40B4-BE49-F238E27FC236}">
                  <a16:creationId xmlns:a16="http://schemas.microsoft.com/office/drawing/2014/main" id="{38D57E38-ADEC-40CE-AA89-7181BF7502D8}"/>
                </a:ext>
              </a:extLst>
            </p:cNvPr>
            <p:cNvGrpSpPr/>
            <p:nvPr/>
          </p:nvGrpSpPr>
          <p:grpSpPr>
            <a:xfrm flipH="1">
              <a:off x="4363880" y="-18107"/>
              <a:ext cx="3284106" cy="6500388"/>
              <a:chOff x="1060047" y="134293"/>
              <a:chExt cx="3284106" cy="6500388"/>
            </a:xfrm>
          </p:grpSpPr>
          <p:sp>
            <p:nvSpPr>
              <p:cNvPr id="13" name="Freeform: Shape 12">
                <a:extLst>
                  <a:ext uri="{FF2B5EF4-FFF2-40B4-BE49-F238E27FC236}">
                    <a16:creationId xmlns:a16="http://schemas.microsoft.com/office/drawing/2014/main" id="{CCD1A1C0-A6C1-490D-A5DB-33DDD6C0A7F4}"/>
                  </a:ext>
                </a:extLst>
              </p:cNvPr>
              <p:cNvSpPr/>
              <p:nvPr/>
            </p:nvSpPr>
            <p:spPr>
              <a:xfrm>
                <a:off x="1060047" y="243830"/>
                <a:ext cx="3204262" cy="6281313"/>
              </a:xfrm>
              <a:custGeom>
                <a:avLst/>
                <a:gdLst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49122 w 3247054"/>
                  <a:gd name="connsiteY0" fmla="*/ 27160 h 6500388"/>
                  <a:gd name="connsiteX1" fmla="*/ 177930 w 3247054"/>
                  <a:gd name="connsiteY1" fmla="*/ 398353 h 6500388"/>
                  <a:gd name="connsiteX2" fmla="*/ 196037 w 3247054"/>
                  <a:gd name="connsiteY2" fmla="*/ 479834 h 6500388"/>
                  <a:gd name="connsiteX3" fmla="*/ 1164757 w 3247054"/>
                  <a:gd name="connsiteY3" fmla="*/ 1240325 h 6500388"/>
                  <a:gd name="connsiteX4" fmla="*/ 1191918 w 3247054"/>
                  <a:gd name="connsiteY4" fmla="*/ 1330859 h 6500388"/>
                  <a:gd name="connsiteX5" fmla="*/ 24021 w 3247054"/>
                  <a:gd name="connsiteY5" fmla="*/ 2082297 h 6500388"/>
                  <a:gd name="connsiteX6" fmla="*/ 42128 w 3247054"/>
                  <a:gd name="connsiteY6" fmla="*/ 2236206 h 6500388"/>
                  <a:gd name="connsiteX7" fmla="*/ 3247054 w 3247054"/>
                  <a:gd name="connsiteY7" fmla="*/ 6500388 h 6500388"/>
                  <a:gd name="connsiteX8" fmla="*/ 1952409 w 3247054"/>
                  <a:gd name="connsiteY8" fmla="*/ 0 h 6500388"/>
                  <a:gd name="connsiteX9" fmla="*/ 549122 w 3247054"/>
                  <a:gd name="connsiteY9" fmla="*/ 27160 h 6500388"/>
                  <a:gd name="connsiteX0" fmla="*/ 553955 w 3251887"/>
                  <a:gd name="connsiteY0" fmla="*/ 27160 h 6500388"/>
                  <a:gd name="connsiteX1" fmla="*/ 182763 w 3251887"/>
                  <a:gd name="connsiteY1" fmla="*/ 398353 h 6500388"/>
                  <a:gd name="connsiteX2" fmla="*/ 200870 w 3251887"/>
                  <a:gd name="connsiteY2" fmla="*/ 479834 h 6500388"/>
                  <a:gd name="connsiteX3" fmla="*/ 1169590 w 3251887"/>
                  <a:gd name="connsiteY3" fmla="*/ 1240325 h 6500388"/>
                  <a:gd name="connsiteX4" fmla="*/ 1196751 w 3251887"/>
                  <a:gd name="connsiteY4" fmla="*/ 1330859 h 6500388"/>
                  <a:gd name="connsiteX5" fmla="*/ 28854 w 3251887"/>
                  <a:gd name="connsiteY5" fmla="*/ 2082297 h 6500388"/>
                  <a:gd name="connsiteX6" fmla="*/ 46961 w 3251887"/>
                  <a:gd name="connsiteY6" fmla="*/ 2236206 h 6500388"/>
                  <a:gd name="connsiteX7" fmla="*/ 3251887 w 3251887"/>
                  <a:gd name="connsiteY7" fmla="*/ 6500388 h 6500388"/>
                  <a:gd name="connsiteX8" fmla="*/ 1957242 w 3251887"/>
                  <a:gd name="connsiteY8" fmla="*/ 0 h 6500388"/>
                  <a:gd name="connsiteX9" fmla="*/ 553955 w 3251887"/>
                  <a:gd name="connsiteY9" fmla="*/ 27160 h 6500388"/>
                  <a:gd name="connsiteX0" fmla="*/ 553955 w 3251887"/>
                  <a:gd name="connsiteY0" fmla="*/ 27160 h 6500388"/>
                  <a:gd name="connsiteX1" fmla="*/ 182763 w 3251887"/>
                  <a:gd name="connsiteY1" fmla="*/ 398353 h 6500388"/>
                  <a:gd name="connsiteX2" fmla="*/ 200870 w 3251887"/>
                  <a:gd name="connsiteY2" fmla="*/ 479834 h 6500388"/>
                  <a:gd name="connsiteX3" fmla="*/ 1169590 w 3251887"/>
                  <a:gd name="connsiteY3" fmla="*/ 1240325 h 6500388"/>
                  <a:gd name="connsiteX4" fmla="*/ 1196751 w 3251887"/>
                  <a:gd name="connsiteY4" fmla="*/ 1330859 h 6500388"/>
                  <a:gd name="connsiteX5" fmla="*/ 28854 w 3251887"/>
                  <a:gd name="connsiteY5" fmla="*/ 2082297 h 6500388"/>
                  <a:gd name="connsiteX6" fmla="*/ 46961 w 3251887"/>
                  <a:gd name="connsiteY6" fmla="*/ 2236206 h 6500388"/>
                  <a:gd name="connsiteX7" fmla="*/ 3251887 w 3251887"/>
                  <a:gd name="connsiteY7" fmla="*/ 6500388 h 6500388"/>
                  <a:gd name="connsiteX8" fmla="*/ 1957242 w 3251887"/>
                  <a:gd name="connsiteY8" fmla="*/ 0 h 6500388"/>
                  <a:gd name="connsiteX9" fmla="*/ 553955 w 3251887"/>
                  <a:gd name="connsiteY9" fmla="*/ 27160 h 6500388"/>
                  <a:gd name="connsiteX0" fmla="*/ 553955 w 3251887"/>
                  <a:gd name="connsiteY0" fmla="*/ 27160 h 6500388"/>
                  <a:gd name="connsiteX1" fmla="*/ 182763 w 3251887"/>
                  <a:gd name="connsiteY1" fmla="*/ 398353 h 6500388"/>
                  <a:gd name="connsiteX2" fmla="*/ 200870 w 3251887"/>
                  <a:gd name="connsiteY2" fmla="*/ 479834 h 6500388"/>
                  <a:gd name="connsiteX3" fmla="*/ 1169590 w 3251887"/>
                  <a:gd name="connsiteY3" fmla="*/ 1240325 h 6500388"/>
                  <a:gd name="connsiteX4" fmla="*/ 1196751 w 3251887"/>
                  <a:gd name="connsiteY4" fmla="*/ 1330859 h 6500388"/>
                  <a:gd name="connsiteX5" fmla="*/ 28854 w 3251887"/>
                  <a:gd name="connsiteY5" fmla="*/ 2082297 h 6500388"/>
                  <a:gd name="connsiteX6" fmla="*/ 46961 w 3251887"/>
                  <a:gd name="connsiteY6" fmla="*/ 2236206 h 6500388"/>
                  <a:gd name="connsiteX7" fmla="*/ 3251887 w 3251887"/>
                  <a:gd name="connsiteY7" fmla="*/ 6500388 h 6500388"/>
                  <a:gd name="connsiteX8" fmla="*/ 1957242 w 3251887"/>
                  <a:gd name="connsiteY8" fmla="*/ 0 h 6500388"/>
                  <a:gd name="connsiteX9" fmla="*/ 553955 w 3251887"/>
                  <a:gd name="connsiteY9" fmla="*/ 27160 h 6500388"/>
                  <a:gd name="connsiteX0" fmla="*/ 560630 w 3251887"/>
                  <a:gd name="connsiteY0" fmla="*/ 17149 h 6500388"/>
                  <a:gd name="connsiteX1" fmla="*/ 182763 w 3251887"/>
                  <a:gd name="connsiteY1" fmla="*/ 398353 h 6500388"/>
                  <a:gd name="connsiteX2" fmla="*/ 200870 w 3251887"/>
                  <a:gd name="connsiteY2" fmla="*/ 479834 h 6500388"/>
                  <a:gd name="connsiteX3" fmla="*/ 1169590 w 3251887"/>
                  <a:gd name="connsiteY3" fmla="*/ 1240325 h 6500388"/>
                  <a:gd name="connsiteX4" fmla="*/ 1196751 w 3251887"/>
                  <a:gd name="connsiteY4" fmla="*/ 1330859 h 6500388"/>
                  <a:gd name="connsiteX5" fmla="*/ 28854 w 3251887"/>
                  <a:gd name="connsiteY5" fmla="*/ 2082297 h 6500388"/>
                  <a:gd name="connsiteX6" fmla="*/ 46961 w 3251887"/>
                  <a:gd name="connsiteY6" fmla="*/ 2236206 h 6500388"/>
                  <a:gd name="connsiteX7" fmla="*/ 3251887 w 3251887"/>
                  <a:gd name="connsiteY7" fmla="*/ 6500388 h 6500388"/>
                  <a:gd name="connsiteX8" fmla="*/ 1957242 w 3251887"/>
                  <a:gd name="connsiteY8" fmla="*/ 0 h 6500388"/>
                  <a:gd name="connsiteX9" fmla="*/ 560630 w 3251887"/>
                  <a:gd name="connsiteY9" fmla="*/ 17149 h 6500388"/>
                  <a:gd name="connsiteX0" fmla="*/ 560630 w 3204262"/>
                  <a:gd name="connsiteY0" fmla="*/ 17149 h 6281313"/>
                  <a:gd name="connsiteX1" fmla="*/ 182763 w 3204262"/>
                  <a:gd name="connsiteY1" fmla="*/ 398353 h 6281313"/>
                  <a:gd name="connsiteX2" fmla="*/ 200870 w 3204262"/>
                  <a:gd name="connsiteY2" fmla="*/ 479834 h 6281313"/>
                  <a:gd name="connsiteX3" fmla="*/ 1169590 w 3204262"/>
                  <a:gd name="connsiteY3" fmla="*/ 1240325 h 6281313"/>
                  <a:gd name="connsiteX4" fmla="*/ 1196751 w 3204262"/>
                  <a:gd name="connsiteY4" fmla="*/ 1330859 h 6281313"/>
                  <a:gd name="connsiteX5" fmla="*/ 28854 w 3204262"/>
                  <a:gd name="connsiteY5" fmla="*/ 2082297 h 6281313"/>
                  <a:gd name="connsiteX6" fmla="*/ 46961 w 3204262"/>
                  <a:gd name="connsiteY6" fmla="*/ 2236206 h 6281313"/>
                  <a:gd name="connsiteX7" fmla="*/ 3204262 w 3204262"/>
                  <a:gd name="connsiteY7" fmla="*/ 6281313 h 6281313"/>
                  <a:gd name="connsiteX8" fmla="*/ 1957242 w 3204262"/>
                  <a:gd name="connsiteY8" fmla="*/ 0 h 6281313"/>
                  <a:gd name="connsiteX9" fmla="*/ 560630 w 3204262"/>
                  <a:gd name="connsiteY9" fmla="*/ 17149 h 6281313"/>
                  <a:gd name="connsiteX0" fmla="*/ 560630 w 3204262"/>
                  <a:gd name="connsiteY0" fmla="*/ 17149 h 6281313"/>
                  <a:gd name="connsiteX1" fmla="*/ 182763 w 3204262"/>
                  <a:gd name="connsiteY1" fmla="*/ 398353 h 6281313"/>
                  <a:gd name="connsiteX2" fmla="*/ 200870 w 3204262"/>
                  <a:gd name="connsiteY2" fmla="*/ 479834 h 6281313"/>
                  <a:gd name="connsiteX3" fmla="*/ 1169590 w 3204262"/>
                  <a:gd name="connsiteY3" fmla="*/ 1240325 h 6281313"/>
                  <a:gd name="connsiteX4" fmla="*/ 1196751 w 3204262"/>
                  <a:gd name="connsiteY4" fmla="*/ 1330859 h 6281313"/>
                  <a:gd name="connsiteX5" fmla="*/ 28854 w 3204262"/>
                  <a:gd name="connsiteY5" fmla="*/ 2082297 h 6281313"/>
                  <a:gd name="connsiteX6" fmla="*/ 46961 w 3204262"/>
                  <a:gd name="connsiteY6" fmla="*/ 2236206 h 6281313"/>
                  <a:gd name="connsiteX7" fmla="*/ 3204262 w 3204262"/>
                  <a:gd name="connsiteY7" fmla="*/ 6281313 h 6281313"/>
                  <a:gd name="connsiteX8" fmla="*/ 1957242 w 3204262"/>
                  <a:gd name="connsiteY8" fmla="*/ 0 h 6281313"/>
                  <a:gd name="connsiteX9" fmla="*/ 560630 w 3204262"/>
                  <a:gd name="connsiteY9" fmla="*/ 17149 h 6281313"/>
                  <a:gd name="connsiteX0" fmla="*/ 560630 w 3204262"/>
                  <a:gd name="connsiteY0" fmla="*/ 17149 h 6281313"/>
                  <a:gd name="connsiteX1" fmla="*/ 182763 w 3204262"/>
                  <a:gd name="connsiteY1" fmla="*/ 398353 h 6281313"/>
                  <a:gd name="connsiteX2" fmla="*/ 200870 w 3204262"/>
                  <a:gd name="connsiteY2" fmla="*/ 479834 h 6281313"/>
                  <a:gd name="connsiteX3" fmla="*/ 1169590 w 3204262"/>
                  <a:gd name="connsiteY3" fmla="*/ 1240325 h 6281313"/>
                  <a:gd name="connsiteX4" fmla="*/ 1196751 w 3204262"/>
                  <a:gd name="connsiteY4" fmla="*/ 1330859 h 6281313"/>
                  <a:gd name="connsiteX5" fmla="*/ 28854 w 3204262"/>
                  <a:gd name="connsiteY5" fmla="*/ 2082297 h 6281313"/>
                  <a:gd name="connsiteX6" fmla="*/ 46961 w 3204262"/>
                  <a:gd name="connsiteY6" fmla="*/ 2236206 h 6281313"/>
                  <a:gd name="connsiteX7" fmla="*/ 3204262 w 3204262"/>
                  <a:gd name="connsiteY7" fmla="*/ 6281313 h 6281313"/>
                  <a:gd name="connsiteX8" fmla="*/ 1957242 w 3204262"/>
                  <a:gd name="connsiteY8" fmla="*/ 0 h 6281313"/>
                  <a:gd name="connsiteX9" fmla="*/ 560630 w 3204262"/>
                  <a:gd name="connsiteY9" fmla="*/ 17149 h 62813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04262" h="6281313">
                    <a:moveTo>
                      <a:pt x="560630" y="17149"/>
                    </a:moveTo>
                    <a:lnTo>
                      <a:pt x="182763" y="398353"/>
                    </a:lnTo>
                    <a:cubicBezTo>
                      <a:pt x="155427" y="425513"/>
                      <a:pt x="174811" y="462685"/>
                      <a:pt x="200870" y="479834"/>
                    </a:cubicBezTo>
                    <a:lnTo>
                      <a:pt x="1169590" y="1240325"/>
                    </a:lnTo>
                    <a:cubicBezTo>
                      <a:pt x="1225365" y="1290526"/>
                      <a:pt x="1247767" y="1294006"/>
                      <a:pt x="1196751" y="1330859"/>
                    </a:cubicBezTo>
                    <a:lnTo>
                      <a:pt x="28854" y="2082297"/>
                    </a:lnTo>
                    <a:cubicBezTo>
                      <a:pt x="-31855" y="2133600"/>
                      <a:pt x="17565" y="2211601"/>
                      <a:pt x="46961" y="2236206"/>
                    </a:cubicBezTo>
                    <a:lnTo>
                      <a:pt x="3204262" y="6281313"/>
                    </a:lnTo>
                    <a:cubicBezTo>
                      <a:pt x="2655239" y="4216117"/>
                      <a:pt x="2163365" y="2360471"/>
                      <a:pt x="1957242" y="0"/>
                    </a:cubicBezTo>
                    <a:lnTo>
                      <a:pt x="560630" y="17149"/>
                    </a:lnTo>
                    <a:close/>
                  </a:path>
                </a:pathLst>
              </a:custGeom>
              <a:solidFill>
                <a:schemeClr val="accent5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69"/>
              </a:p>
            </p:txBody>
          </p:sp>
          <p:sp>
            <p:nvSpPr>
              <p:cNvPr id="14" name="Freeform: Shape 13">
                <a:extLst>
                  <a:ext uri="{FF2B5EF4-FFF2-40B4-BE49-F238E27FC236}">
                    <a16:creationId xmlns:a16="http://schemas.microsoft.com/office/drawing/2014/main" id="{16B7D69C-D6B8-462A-A762-93F9CC9FE08B}"/>
                  </a:ext>
                </a:extLst>
              </p:cNvPr>
              <p:cNvSpPr/>
              <p:nvPr/>
            </p:nvSpPr>
            <p:spPr>
              <a:xfrm>
                <a:off x="1092266" y="134293"/>
                <a:ext cx="3251887" cy="6500388"/>
              </a:xfrm>
              <a:custGeom>
                <a:avLst/>
                <a:gdLst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25101 w 3223033"/>
                  <a:gd name="connsiteY0" fmla="*/ 27160 h 6500388"/>
                  <a:gd name="connsiteX1" fmla="*/ 153909 w 3223033"/>
                  <a:gd name="connsiteY1" fmla="*/ 398353 h 6500388"/>
                  <a:gd name="connsiteX2" fmla="*/ 172016 w 3223033"/>
                  <a:gd name="connsiteY2" fmla="*/ 479834 h 6500388"/>
                  <a:gd name="connsiteX3" fmla="*/ 1140736 w 3223033"/>
                  <a:gd name="connsiteY3" fmla="*/ 1240325 h 6500388"/>
                  <a:gd name="connsiteX4" fmla="*/ 1167897 w 3223033"/>
                  <a:gd name="connsiteY4" fmla="*/ 1330859 h 6500388"/>
                  <a:gd name="connsiteX5" fmla="*/ 0 w 3223033"/>
                  <a:gd name="connsiteY5" fmla="*/ 2082297 h 6500388"/>
                  <a:gd name="connsiteX6" fmla="*/ 18107 w 3223033"/>
                  <a:gd name="connsiteY6" fmla="*/ 2236206 h 6500388"/>
                  <a:gd name="connsiteX7" fmla="*/ 3223033 w 3223033"/>
                  <a:gd name="connsiteY7" fmla="*/ 6500388 h 6500388"/>
                  <a:gd name="connsiteX8" fmla="*/ 1928388 w 3223033"/>
                  <a:gd name="connsiteY8" fmla="*/ 0 h 6500388"/>
                  <a:gd name="connsiteX9" fmla="*/ 525101 w 3223033"/>
                  <a:gd name="connsiteY9" fmla="*/ 27160 h 6500388"/>
                  <a:gd name="connsiteX0" fmla="*/ 549122 w 3247054"/>
                  <a:gd name="connsiteY0" fmla="*/ 27160 h 6500388"/>
                  <a:gd name="connsiteX1" fmla="*/ 177930 w 3247054"/>
                  <a:gd name="connsiteY1" fmla="*/ 398353 h 6500388"/>
                  <a:gd name="connsiteX2" fmla="*/ 196037 w 3247054"/>
                  <a:gd name="connsiteY2" fmla="*/ 479834 h 6500388"/>
                  <a:gd name="connsiteX3" fmla="*/ 1164757 w 3247054"/>
                  <a:gd name="connsiteY3" fmla="*/ 1240325 h 6500388"/>
                  <a:gd name="connsiteX4" fmla="*/ 1191918 w 3247054"/>
                  <a:gd name="connsiteY4" fmla="*/ 1330859 h 6500388"/>
                  <a:gd name="connsiteX5" fmla="*/ 24021 w 3247054"/>
                  <a:gd name="connsiteY5" fmla="*/ 2082297 h 6500388"/>
                  <a:gd name="connsiteX6" fmla="*/ 42128 w 3247054"/>
                  <a:gd name="connsiteY6" fmla="*/ 2236206 h 6500388"/>
                  <a:gd name="connsiteX7" fmla="*/ 3247054 w 3247054"/>
                  <a:gd name="connsiteY7" fmla="*/ 6500388 h 6500388"/>
                  <a:gd name="connsiteX8" fmla="*/ 1952409 w 3247054"/>
                  <a:gd name="connsiteY8" fmla="*/ 0 h 6500388"/>
                  <a:gd name="connsiteX9" fmla="*/ 549122 w 3247054"/>
                  <a:gd name="connsiteY9" fmla="*/ 27160 h 6500388"/>
                  <a:gd name="connsiteX0" fmla="*/ 553955 w 3251887"/>
                  <a:gd name="connsiteY0" fmla="*/ 27160 h 6500388"/>
                  <a:gd name="connsiteX1" fmla="*/ 182763 w 3251887"/>
                  <a:gd name="connsiteY1" fmla="*/ 398353 h 6500388"/>
                  <a:gd name="connsiteX2" fmla="*/ 200870 w 3251887"/>
                  <a:gd name="connsiteY2" fmla="*/ 479834 h 6500388"/>
                  <a:gd name="connsiteX3" fmla="*/ 1169590 w 3251887"/>
                  <a:gd name="connsiteY3" fmla="*/ 1240325 h 6500388"/>
                  <a:gd name="connsiteX4" fmla="*/ 1196751 w 3251887"/>
                  <a:gd name="connsiteY4" fmla="*/ 1330859 h 6500388"/>
                  <a:gd name="connsiteX5" fmla="*/ 28854 w 3251887"/>
                  <a:gd name="connsiteY5" fmla="*/ 2082297 h 6500388"/>
                  <a:gd name="connsiteX6" fmla="*/ 46961 w 3251887"/>
                  <a:gd name="connsiteY6" fmla="*/ 2236206 h 6500388"/>
                  <a:gd name="connsiteX7" fmla="*/ 3251887 w 3251887"/>
                  <a:gd name="connsiteY7" fmla="*/ 6500388 h 6500388"/>
                  <a:gd name="connsiteX8" fmla="*/ 1957242 w 3251887"/>
                  <a:gd name="connsiteY8" fmla="*/ 0 h 6500388"/>
                  <a:gd name="connsiteX9" fmla="*/ 553955 w 3251887"/>
                  <a:gd name="connsiteY9" fmla="*/ 27160 h 6500388"/>
                  <a:gd name="connsiteX0" fmla="*/ 553955 w 3251887"/>
                  <a:gd name="connsiteY0" fmla="*/ 27160 h 6500388"/>
                  <a:gd name="connsiteX1" fmla="*/ 182763 w 3251887"/>
                  <a:gd name="connsiteY1" fmla="*/ 398353 h 6500388"/>
                  <a:gd name="connsiteX2" fmla="*/ 200870 w 3251887"/>
                  <a:gd name="connsiteY2" fmla="*/ 479834 h 6500388"/>
                  <a:gd name="connsiteX3" fmla="*/ 1169590 w 3251887"/>
                  <a:gd name="connsiteY3" fmla="*/ 1240325 h 6500388"/>
                  <a:gd name="connsiteX4" fmla="*/ 1196751 w 3251887"/>
                  <a:gd name="connsiteY4" fmla="*/ 1330859 h 6500388"/>
                  <a:gd name="connsiteX5" fmla="*/ 28854 w 3251887"/>
                  <a:gd name="connsiteY5" fmla="*/ 2082297 h 6500388"/>
                  <a:gd name="connsiteX6" fmla="*/ 46961 w 3251887"/>
                  <a:gd name="connsiteY6" fmla="*/ 2236206 h 6500388"/>
                  <a:gd name="connsiteX7" fmla="*/ 3251887 w 3251887"/>
                  <a:gd name="connsiteY7" fmla="*/ 6500388 h 6500388"/>
                  <a:gd name="connsiteX8" fmla="*/ 1957242 w 3251887"/>
                  <a:gd name="connsiteY8" fmla="*/ 0 h 6500388"/>
                  <a:gd name="connsiteX9" fmla="*/ 553955 w 3251887"/>
                  <a:gd name="connsiteY9" fmla="*/ 27160 h 6500388"/>
                  <a:gd name="connsiteX0" fmla="*/ 553955 w 3251887"/>
                  <a:gd name="connsiteY0" fmla="*/ 27160 h 6500388"/>
                  <a:gd name="connsiteX1" fmla="*/ 182763 w 3251887"/>
                  <a:gd name="connsiteY1" fmla="*/ 398353 h 6500388"/>
                  <a:gd name="connsiteX2" fmla="*/ 200870 w 3251887"/>
                  <a:gd name="connsiteY2" fmla="*/ 479834 h 6500388"/>
                  <a:gd name="connsiteX3" fmla="*/ 1169590 w 3251887"/>
                  <a:gd name="connsiteY3" fmla="*/ 1240325 h 6500388"/>
                  <a:gd name="connsiteX4" fmla="*/ 1196751 w 3251887"/>
                  <a:gd name="connsiteY4" fmla="*/ 1330859 h 6500388"/>
                  <a:gd name="connsiteX5" fmla="*/ 28854 w 3251887"/>
                  <a:gd name="connsiteY5" fmla="*/ 2082297 h 6500388"/>
                  <a:gd name="connsiteX6" fmla="*/ 46961 w 3251887"/>
                  <a:gd name="connsiteY6" fmla="*/ 2236206 h 6500388"/>
                  <a:gd name="connsiteX7" fmla="*/ 3251887 w 3251887"/>
                  <a:gd name="connsiteY7" fmla="*/ 6500388 h 6500388"/>
                  <a:gd name="connsiteX8" fmla="*/ 1957242 w 3251887"/>
                  <a:gd name="connsiteY8" fmla="*/ 0 h 6500388"/>
                  <a:gd name="connsiteX9" fmla="*/ 553955 w 3251887"/>
                  <a:gd name="connsiteY9" fmla="*/ 27160 h 6500388"/>
                  <a:gd name="connsiteX0" fmla="*/ 560630 w 3251887"/>
                  <a:gd name="connsiteY0" fmla="*/ 17149 h 6500388"/>
                  <a:gd name="connsiteX1" fmla="*/ 182763 w 3251887"/>
                  <a:gd name="connsiteY1" fmla="*/ 398353 h 6500388"/>
                  <a:gd name="connsiteX2" fmla="*/ 200870 w 3251887"/>
                  <a:gd name="connsiteY2" fmla="*/ 479834 h 6500388"/>
                  <a:gd name="connsiteX3" fmla="*/ 1169590 w 3251887"/>
                  <a:gd name="connsiteY3" fmla="*/ 1240325 h 6500388"/>
                  <a:gd name="connsiteX4" fmla="*/ 1196751 w 3251887"/>
                  <a:gd name="connsiteY4" fmla="*/ 1330859 h 6500388"/>
                  <a:gd name="connsiteX5" fmla="*/ 28854 w 3251887"/>
                  <a:gd name="connsiteY5" fmla="*/ 2082297 h 6500388"/>
                  <a:gd name="connsiteX6" fmla="*/ 46961 w 3251887"/>
                  <a:gd name="connsiteY6" fmla="*/ 2236206 h 6500388"/>
                  <a:gd name="connsiteX7" fmla="*/ 3251887 w 3251887"/>
                  <a:gd name="connsiteY7" fmla="*/ 6500388 h 6500388"/>
                  <a:gd name="connsiteX8" fmla="*/ 1957242 w 3251887"/>
                  <a:gd name="connsiteY8" fmla="*/ 0 h 6500388"/>
                  <a:gd name="connsiteX9" fmla="*/ 560630 w 3251887"/>
                  <a:gd name="connsiteY9" fmla="*/ 17149 h 6500388"/>
                  <a:gd name="connsiteX0" fmla="*/ 560630 w 3251887"/>
                  <a:gd name="connsiteY0" fmla="*/ 17149 h 6500388"/>
                  <a:gd name="connsiteX1" fmla="*/ 182763 w 3251887"/>
                  <a:gd name="connsiteY1" fmla="*/ 398353 h 6500388"/>
                  <a:gd name="connsiteX2" fmla="*/ 200870 w 3251887"/>
                  <a:gd name="connsiteY2" fmla="*/ 479834 h 6500388"/>
                  <a:gd name="connsiteX3" fmla="*/ 1169590 w 3251887"/>
                  <a:gd name="connsiteY3" fmla="*/ 1240325 h 6500388"/>
                  <a:gd name="connsiteX4" fmla="*/ 1196751 w 3251887"/>
                  <a:gd name="connsiteY4" fmla="*/ 1330859 h 6500388"/>
                  <a:gd name="connsiteX5" fmla="*/ 28854 w 3251887"/>
                  <a:gd name="connsiteY5" fmla="*/ 2082297 h 6500388"/>
                  <a:gd name="connsiteX6" fmla="*/ 46961 w 3251887"/>
                  <a:gd name="connsiteY6" fmla="*/ 2236206 h 6500388"/>
                  <a:gd name="connsiteX7" fmla="*/ 3251887 w 3251887"/>
                  <a:gd name="connsiteY7" fmla="*/ 6500388 h 6500388"/>
                  <a:gd name="connsiteX8" fmla="*/ 1957242 w 3251887"/>
                  <a:gd name="connsiteY8" fmla="*/ 0 h 6500388"/>
                  <a:gd name="connsiteX9" fmla="*/ 560630 w 3251887"/>
                  <a:gd name="connsiteY9" fmla="*/ 17149 h 6500388"/>
                  <a:gd name="connsiteX0" fmla="*/ 560630 w 3251887"/>
                  <a:gd name="connsiteY0" fmla="*/ 17149 h 6500388"/>
                  <a:gd name="connsiteX1" fmla="*/ 182763 w 3251887"/>
                  <a:gd name="connsiteY1" fmla="*/ 398353 h 6500388"/>
                  <a:gd name="connsiteX2" fmla="*/ 200870 w 3251887"/>
                  <a:gd name="connsiteY2" fmla="*/ 479834 h 6500388"/>
                  <a:gd name="connsiteX3" fmla="*/ 1169590 w 3251887"/>
                  <a:gd name="connsiteY3" fmla="*/ 1240325 h 6500388"/>
                  <a:gd name="connsiteX4" fmla="*/ 1196751 w 3251887"/>
                  <a:gd name="connsiteY4" fmla="*/ 1330859 h 6500388"/>
                  <a:gd name="connsiteX5" fmla="*/ 28854 w 3251887"/>
                  <a:gd name="connsiteY5" fmla="*/ 2082297 h 6500388"/>
                  <a:gd name="connsiteX6" fmla="*/ 46961 w 3251887"/>
                  <a:gd name="connsiteY6" fmla="*/ 2236206 h 6500388"/>
                  <a:gd name="connsiteX7" fmla="*/ 3251887 w 3251887"/>
                  <a:gd name="connsiteY7" fmla="*/ 6500388 h 6500388"/>
                  <a:gd name="connsiteX8" fmla="*/ 1957242 w 3251887"/>
                  <a:gd name="connsiteY8" fmla="*/ 0 h 6500388"/>
                  <a:gd name="connsiteX9" fmla="*/ 560630 w 3251887"/>
                  <a:gd name="connsiteY9" fmla="*/ 17149 h 65003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251887" h="6500388">
                    <a:moveTo>
                      <a:pt x="560630" y="17149"/>
                    </a:moveTo>
                    <a:lnTo>
                      <a:pt x="182763" y="398353"/>
                    </a:lnTo>
                    <a:cubicBezTo>
                      <a:pt x="155427" y="425513"/>
                      <a:pt x="174811" y="462685"/>
                      <a:pt x="200870" y="479834"/>
                    </a:cubicBezTo>
                    <a:lnTo>
                      <a:pt x="1169590" y="1240325"/>
                    </a:lnTo>
                    <a:cubicBezTo>
                      <a:pt x="1225365" y="1290526"/>
                      <a:pt x="1247767" y="1294006"/>
                      <a:pt x="1196751" y="1330859"/>
                    </a:cubicBezTo>
                    <a:lnTo>
                      <a:pt x="28854" y="2082297"/>
                    </a:lnTo>
                    <a:cubicBezTo>
                      <a:pt x="-31855" y="2133600"/>
                      <a:pt x="17565" y="2211601"/>
                      <a:pt x="46961" y="2236206"/>
                    </a:cubicBezTo>
                    <a:lnTo>
                      <a:pt x="3251887" y="6500388"/>
                    </a:lnTo>
                    <a:cubicBezTo>
                      <a:pt x="2667939" y="4352642"/>
                      <a:pt x="2188765" y="2519221"/>
                      <a:pt x="1957242" y="0"/>
                    </a:cubicBezTo>
                    <a:lnTo>
                      <a:pt x="560630" y="17149"/>
                    </a:lnTo>
                    <a:close/>
                  </a:path>
                </a:pathLst>
              </a:custGeom>
              <a:solidFill>
                <a:schemeClr val="accent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69"/>
              </a:p>
            </p:txBody>
          </p: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400AD7D5-603C-4AE7-8D34-012AD4810AFC}"/>
                </a:ext>
              </a:extLst>
            </p:cNvPr>
            <p:cNvGrpSpPr/>
            <p:nvPr/>
          </p:nvGrpSpPr>
          <p:grpSpPr>
            <a:xfrm>
              <a:off x="753139" y="-50052"/>
              <a:ext cx="2660463" cy="5621832"/>
              <a:chOff x="925903" y="-56577"/>
              <a:chExt cx="2660463" cy="5621832"/>
            </a:xfrm>
          </p:grpSpPr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C2E39CE6-F92D-4F63-8DA0-97B13E945896}"/>
                  </a:ext>
                </a:extLst>
              </p:cNvPr>
              <p:cNvGrpSpPr/>
              <p:nvPr/>
            </p:nvGrpSpPr>
            <p:grpSpPr>
              <a:xfrm rot="10228926">
                <a:off x="2345152" y="4256160"/>
                <a:ext cx="1127545" cy="1309095"/>
                <a:chOff x="4802271" y="1897244"/>
                <a:chExt cx="492910" cy="572275"/>
              </a:xfrm>
            </p:grpSpPr>
            <p:sp>
              <p:nvSpPr>
                <p:cNvPr id="22" name="Rectangle 8">
                  <a:extLst>
                    <a:ext uri="{FF2B5EF4-FFF2-40B4-BE49-F238E27FC236}">
                      <a16:creationId xmlns:a16="http://schemas.microsoft.com/office/drawing/2014/main" id="{13D48A14-DD78-4168-BCBA-7FE467D22973}"/>
                    </a:ext>
                  </a:extLst>
                </p:cNvPr>
                <p:cNvSpPr/>
                <p:nvPr/>
              </p:nvSpPr>
              <p:spPr>
                <a:xfrm rot="11220000">
                  <a:off x="4802271" y="1897244"/>
                  <a:ext cx="341441" cy="572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473" h="775132">
                      <a:moveTo>
                        <a:pt x="401001" y="0"/>
                      </a:moveTo>
                      <a:lnTo>
                        <a:pt x="462201" y="0"/>
                      </a:lnTo>
                      <a:lnTo>
                        <a:pt x="462202" y="601175"/>
                      </a:lnTo>
                      <a:lnTo>
                        <a:pt x="462473" y="601187"/>
                      </a:lnTo>
                      <a:lnTo>
                        <a:pt x="462202" y="604277"/>
                      </a:lnTo>
                      <a:lnTo>
                        <a:pt x="462201" y="612000"/>
                      </a:lnTo>
                      <a:lnTo>
                        <a:pt x="461523" y="612000"/>
                      </a:lnTo>
                      <a:cubicBezTo>
                        <a:pt x="456162" y="675114"/>
                        <a:pt x="453746" y="748270"/>
                        <a:pt x="392546" y="770377"/>
                      </a:cubicBezTo>
                      <a:cubicBezTo>
                        <a:pt x="292280" y="799787"/>
                        <a:pt x="77213" y="684479"/>
                        <a:pt x="0" y="651700"/>
                      </a:cubicBezTo>
                      <a:lnTo>
                        <a:pt x="20368" y="598081"/>
                      </a:lnTo>
                      <a:cubicBezTo>
                        <a:pt x="130899" y="631017"/>
                        <a:pt x="313896" y="720128"/>
                        <a:pt x="370989" y="709586"/>
                      </a:cubicBezTo>
                      <a:cubicBezTo>
                        <a:pt x="401045" y="687002"/>
                        <a:pt x="394312" y="666925"/>
                        <a:pt x="400233" y="598442"/>
                      </a:cubicBezTo>
                      <a:lnTo>
                        <a:pt x="401001" y="598476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025"/>
                </a:p>
              </p:txBody>
            </p:sp>
            <p:sp>
              <p:nvSpPr>
                <p:cNvPr id="23" name="Oval 16">
                  <a:extLst>
                    <a:ext uri="{FF2B5EF4-FFF2-40B4-BE49-F238E27FC236}">
                      <a16:creationId xmlns:a16="http://schemas.microsoft.com/office/drawing/2014/main" id="{7C3215FD-B3FD-4CFB-9348-2A5A09B423A6}"/>
                    </a:ext>
                  </a:extLst>
                </p:cNvPr>
                <p:cNvSpPr/>
                <p:nvPr/>
              </p:nvSpPr>
              <p:spPr>
                <a:xfrm rot="2337237">
                  <a:off x="5134487" y="1994694"/>
                  <a:ext cx="160694" cy="122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656" h="166388">
                      <a:moveTo>
                        <a:pt x="193289" y="142021"/>
                      </a:moveTo>
                      <a:cubicBezTo>
                        <a:pt x="178234" y="157076"/>
                        <a:pt x="157435" y="166388"/>
                        <a:pt x="134462" y="166388"/>
                      </a:cubicBezTo>
                      <a:cubicBezTo>
                        <a:pt x="112031" y="166388"/>
                        <a:pt x="91674" y="157511"/>
                        <a:pt x="76905" y="142878"/>
                      </a:cubicBezTo>
                      <a:lnTo>
                        <a:pt x="14686" y="153039"/>
                      </a:lnTo>
                      <a:lnTo>
                        <a:pt x="0" y="63111"/>
                      </a:lnTo>
                      <a:lnTo>
                        <a:pt x="57209" y="53768"/>
                      </a:lnTo>
                      <a:cubicBezTo>
                        <a:pt x="68633" y="22251"/>
                        <a:pt x="98949" y="0"/>
                        <a:pt x="134462" y="0"/>
                      </a:cubicBezTo>
                      <a:cubicBezTo>
                        <a:pt x="180409" y="0"/>
                        <a:pt x="217656" y="37247"/>
                        <a:pt x="217656" y="83194"/>
                      </a:cubicBezTo>
                      <a:cubicBezTo>
                        <a:pt x="217656" y="106167"/>
                        <a:pt x="208344" y="126966"/>
                        <a:pt x="193289" y="142021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025"/>
                </a:p>
              </p:txBody>
            </p: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7889E2B4-D651-4DE1-B232-FE87F76617B3}"/>
                  </a:ext>
                </a:extLst>
              </p:cNvPr>
              <p:cNvGrpSpPr/>
              <p:nvPr/>
            </p:nvGrpSpPr>
            <p:grpSpPr>
              <a:xfrm rot="11371074" flipH="1">
                <a:off x="1007927" y="4256160"/>
                <a:ext cx="1127545" cy="1309095"/>
                <a:chOff x="4802271" y="1897244"/>
                <a:chExt cx="492910" cy="572275"/>
              </a:xfrm>
            </p:grpSpPr>
            <p:sp>
              <p:nvSpPr>
                <p:cNvPr id="20" name="Rectangle 8">
                  <a:extLst>
                    <a:ext uri="{FF2B5EF4-FFF2-40B4-BE49-F238E27FC236}">
                      <a16:creationId xmlns:a16="http://schemas.microsoft.com/office/drawing/2014/main" id="{711661AD-FBCE-4CE8-98CB-4E1803DFCD00}"/>
                    </a:ext>
                  </a:extLst>
                </p:cNvPr>
                <p:cNvSpPr/>
                <p:nvPr/>
              </p:nvSpPr>
              <p:spPr>
                <a:xfrm rot="11220000">
                  <a:off x="4802271" y="1897244"/>
                  <a:ext cx="341441" cy="5722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62473" h="775132">
                      <a:moveTo>
                        <a:pt x="401001" y="0"/>
                      </a:moveTo>
                      <a:lnTo>
                        <a:pt x="462201" y="0"/>
                      </a:lnTo>
                      <a:lnTo>
                        <a:pt x="462202" y="601175"/>
                      </a:lnTo>
                      <a:lnTo>
                        <a:pt x="462473" y="601187"/>
                      </a:lnTo>
                      <a:lnTo>
                        <a:pt x="462202" y="604277"/>
                      </a:lnTo>
                      <a:lnTo>
                        <a:pt x="462201" y="612000"/>
                      </a:lnTo>
                      <a:lnTo>
                        <a:pt x="461523" y="612000"/>
                      </a:lnTo>
                      <a:cubicBezTo>
                        <a:pt x="456162" y="675114"/>
                        <a:pt x="453746" y="748270"/>
                        <a:pt x="392546" y="770377"/>
                      </a:cubicBezTo>
                      <a:cubicBezTo>
                        <a:pt x="292280" y="799787"/>
                        <a:pt x="77213" y="684479"/>
                        <a:pt x="0" y="651700"/>
                      </a:cubicBezTo>
                      <a:lnTo>
                        <a:pt x="20368" y="598081"/>
                      </a:lnTo>
                      <a:cubicBezTo>
                        <a:pt x="130899" y="631017"/>
                        <a:pt x="313896" y="720128"/>
                        <a:pt x="370989" y="709586"/>
                      </a:cubicBezTo>
                      <a:cubicBezTo>
                        <a:pt x="401045" y="687002"/>
                        <a:pt x="394312" y="666925"/>
                        <a:pt x="400233" y="598442"/>
                      </a:cubicBezTo>
                      <a:lnTo>
                        <a:pt x="401001" y="598476"/>
                      </a:lnTo>
                      <a:close/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025"/>
                </a:p>
              </p:txBody>
            </p:sp>
            <p:sp>
              <p:nvSpPr>
                <p:cNvPr id="21" name="Oval 16">
                  <a:extLst>
                    <a:ext uri="{FF2B5EF4-FFF2-40B4-BE49-F238E27FC236}">
                      <a16:creationId xmlns:a16="http://schemas.microsoft.com/office/drawing/2014/main" id="{F63DEC96-7AB3-48DC-9CF3-BEB558BA9E4B}"/>
                    </a:ext>
                  </a:extLst>
                </p:cNvPr>
                <p:cNvSpPr/>
                <p:nvPr/>
              </p:nvSpPr>
              <p:spPr>
                <a:xfrm rot="2337237">
                  <a:off x="5134487" y="1994694"/>
                  <a:ext cx="160694" cy="122843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17656" h="166388">
                      <a:moveTo>
                        <a:pt x="193289" y="142021"/>
                      </a:moveTo>
                      <a:cubicBezTo>
                        <a:pt x="178234" y="157076"/>
                        <a:pt x="157435" y="166388"/>
                        <a:pt x="134462" y="166388"/>
                      </a:cubicBezTo>
                      <a:cubicBezTo>
                        <a:pt x="112031" y="166388"/>
                        <a:pt x="91674" y="157511"/>
                        <a:pt x="76905" y="142878"/>
                      </a:cubicBezTo>
                      <a:lnTo>
                        <a:pt x="14686" y="153039"/>
                      </a:lnTo>
                      <a:lnTo>
                        <a:pt x="0" y="63111"/>
                      </a:lnTo>
                      <a:lnTo>
                        <a:pt x="57209" y="53768"/>
                      </a:lnTo>
                      <a:cubicBezTo>
                        <a:pt x="68633" y="22251"/>
                        <a:pt x="98949" y="0"/>
                        <a:pt x="134462" y="0"/>
                      </a:cubicBezTo>
                      <a:cubicBezTo>
                        <a:pt x="180409" y="0"/>
                        <a:pt x="217656" y="37247"/>
                        <a:pt x="217656" y="83194"/>
                      </a:cubicBezTo>
                      <a:cubicBezTo>
                        <a:pt x="217656" y="106167"/>
                        <a:pt x="208344" y="126966"/>
                        <a:pt x="193289" y="142021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ko-KR" altLang="en-US" sz="2025"/>
                </a:p>
              </p:txBody>
            </p:sp>
          </p:grpSp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070A74E6-7824-4789-88BC-DD1C905CC21F}"/>
                  </a:ext>
                </a:extLst>
              </p:cNvPr>
              <p:cNvSpPr/>
              <p:nvPr/>
            </p:nvSpPr>
            <p:spPr>
              <a:xfrm rot="10800000">
                <a:off x="2186635" y="-56577"/>
                <a:ext cx="643214" cy="2504922"/>
              </a:xfrm>
              <a:custGeom>
                <a:avLst/>
                <a:gdLst>
                  <a:gd name="connsiteX0" fmla="*/ 216501 w 643214"/>
                  <a:gd name="connsiteY0" fmla="*/ 2504922 h 2504922"/>
                  <a:gd name="connsiteX1" fmla="*/ 0 w 643214"/>
                  <a:gd name="connsiteY1" fmla="*/ 2504922 h 2504922"/>
                  <a:gd name="connsiteX2" fmla="*/ 161536 w 643214"/>
                  <a:gd name="connsiteY2" fmla="*/ 2023432 h 2504922"/>
                  <a:gd name="connsiteX3" fmla="*/ 441068 w 643214"/>
                  <a:gd name="connsiteY3" fmla="*/ 787787 h 2504922"/>
                  <a:gd name="connsiteX4" fmla="*/ 448805 w 643214"/>
                  <a:gd name="connsiteY4" fmla="*/ 34502 h 2504922"/>
                  <a:gd name="connsiteX5" fmla="*/ 448786 w 643214"/>
                  <a:gd name="connsiteY5" fmla="*/ 34443 h 2504922"/>
                  <a:gd name="connsiteX6" fmla="*/ 641908 w 643214"/>
                  <a:gd name="connsiteY6" fmla="*/ 0 h 2504922"/>
                  <a:gd name="connsiteX7" fmla="*/ 642457 w 643214"/>
                  <a:gd name="connsiteY7" fmla="*/ 28564 h 2504922"/>
                  <a:gd name="connsiteX8" fmla="*/ 555351 w 643214"/>
                  <a:gd name="connsiteY8" fmla="*/ 1233242 h 2504922"/>
                  <a:gd name="connsiteX9" fmla="*/ 315478 w 643214"/>
                  <a:gd name="connsiteY9" fmla="*/ 2204996 h 250492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643214" h="2504922">
                    <a:moveTo>
                      <a:pt x="216501" y="2504922"/>
                    </a:moveTo>
                    <a:lnTo>
                      <a:pt x="0" y="2504922"/>
                    </a:lnTo>
                    <a:lnTo>
                      <a:pt x="161536" y="2023432"/>
                    </a:lnTo>
                    <a:cubicBezTo>
                      <a:pt x="283541" y="1633302"/>
                      <a:pt x="386241" y="1228986"/>
                      <a:pt x="441068" y="787787"/>
                    </a:cubicBezTo>
                    <a:cubicBezTo>
                      <a:pt x="467417" y="575523"/>
                      <a:pt x="463617" y="136249"/>
                      <a:pt x="448805" y="34502"/>
                    </a:cubicBezTo>
                    <a:lnTo>
                      <a:pt x="448786" y="34443"/>
                    </a:lnTo>
                    <a:lnTo>
                      <a:pt x="641908" y="0"/>
                    </a:lnTo>
                    <a:lnTo>
                      <a:pt x="642457" y="28564"/>
                    </a:lnTo>
                    <a:cubicBezTo>
                      <a:pt x="644706" y="175329"/>
                      <a:pt x="647915" y="790092"/>
                      <a:pt x="555351" y="1233242"/>
                    </a:cubicBezTo>
                    <a:cubicBezTo>
                      <a:pt x="493961" y="1573719"/>
                      <a:pt x="411723" y="1895841"/>
                      <a:pt x="315478" y="2204996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4780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sz="1069" dirty="0"/>
              </a:p>
            </p:txBody>
          </p:sp>
          <p:pic>
            <p:nvPicPr>
              <p:cNvPr id="19" name="Graphic 18">
                <a:extLst>
                  <a:ext uri="{FF2B5EF4-FFF2-40B4-BE49-F238E27FC236}">
                    <a16:creationId xmlns:a16="http://schemas.microsoft.com/office/drawing/2014/main" id="{78F5F383-C0A8-4E02-A27D-4FEEE9BA7A4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925903" y="2257689"/>
                <a:ext cx="2660463" cy="2037959"/>
              </a:xfrm>
              <a:prstGeom prst="rect">
                <a:avLst/>
              </a:prstGeom>
            </p:spPr>
          </p:pic>
        </p:grp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D5B6F372-FBB4-4425-9F97-B4D041E3947A}"/>
                </a:ext>
              </a:extLst>
            </p:cNvPr>
            <p:cNvGrpSpPr/>
            <p:nvPr/>
          </p:nvGrpSpPr>
          <p:grpSpPr>
            <a:xfrm>
              <a:off x="5655344" y="0"/>
              <a:ext cx="1325557" cy="5965066"/>
              <a:chOff x="5655344" y="0"/>
              <a:chExt cx="1325557" cy="5965066"/>
            </a:xfrm>
          </p:grpSpPr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5EC5B58B-14E0-481D-886C-5A45CF83E96E}"/>
                  </a:ext>
                </a:extLst>
              </p:cNvPr>
              <p:cNvGrpSpPr/>
              <p:nvPr/>
            </p:nvGrpSpPr>
            <p:grpSpPr>
              <a:xfrm>
                <a:off x="5655344" y="4480259"/>
                <a:ext cx="1212531" cy="1484807"/>
                <a:chOff x="5655344" y="4480259"/>
                <a:chExt cx="1212531" cy="1484807"/>
              </a:xfrm>
            </p:grpSpPr>
            <p:sp>
              <p:nvSpPr>
                <p:cNvPr id="27" name="Rectangle 26">
                  <a:extLst>
                    <a:ext uri="{FF2B5EF4-FFF2-40B4-BE49-F238E27FC236}">
                      <a16:creationId xmlns:a16="http://schemas.microsoft.com/office/drawing/2014/main" id="{59CB3797-31F3-4D93-A797-02238B991C20}"/>
                    </a:ext>
                  </a:extLst>
                </p:cNvPr>
                <p:cNvSpPr/>
                <p:nvPr/>
              </p:nvSpPr>
              <p:spPr>
                <a:xfrm rot="536029">
                  <a:off x="6343989" y="4480259"/>
                  <a:ext cx="163022" cy="31610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069"/>
                </a:p>
              </p:txBody>
            </p:sp>
            <p:grpSp>
              <p:nvGrpSpPr>
                <p:cNvPr id="28" name="Group 27">
                  <a:extLst>
                    <a:ext uri="{FF2B5EF4-FFF2-40B4-BE49-F238E27FC236}">
                      <a16:creationId xmlns:a16="http://schemas.microsoft.com/office/drawing/2014/main" id="{A746F46C-73B4-4479-9B49-DE56341B451F}"/>
                    </a:ext>
                  </a:extLst>
                </p:cNvPr>
                <p:cNvGrpSpPr/>
                <p:nvPr/>
              </p:nvGrpSpPr>
              <p:grpSpPr>
                <a:xfrm rot="11700000">
                  <a:off x="5655344" y="4752535"/>
                  <a:ext cx="1212531" cy="1212531"/>
                  <a:chOff x="7123973" y="1204727"/>
                  <a:chExt cx="252497" cy="252497"/>
                </a:xfrm>
              </p:grpSpPr>
              <p:grpSp>
                <p:nvGrpSpPr>
                  <p:cNvPr id="29" name="Group 28">
                    <a:extLst>
                      <a:ext uri="{FF2B5EF4-FFF2-40B4-BE49-F238E27FC236}">
                        <a16:creationId xmlns:a16="http://schemas.microsoft.com/office/drawing/2014/main" id="{C190F81B-D06E-4DB3-BC5A-FD66CAF79971}"/>
                      </a:ext>
                    </a:extLst>
                  </p:cNvPr>
                  <p:cNvGrpSpPr/>
                  <p:nvPr/>
                </p:nvGrpSpPr>
                <p:grpSpPr>
                  <a:xfrm>
                    <a:off x="7123973" y="1204727"/>
                    <a:ext cx="252497" cy="252497"/>
                    <a:chOff x="4915373" y="1633391"/>
                    <a:chExt cx="342000" cy="342000"/>
                  </a:xfrm>
                </p:grpSpPr>
                <p:sp>
                  <p:nvSpPr>
                    <p:cNvPr id="32" name="Oval 31">
                      <a:extLst>
                        <a:ext uri="{FF2B5EF4-FFF2-40B4-BE49-F238E27FC236}">
                          <a16:creationId xmlns:a16="http://schemas.microsoft.com/office/drawing/2014/main" id="{FDD892A9-0B7A-42A5-A938-AA5BF8E59300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15373" y="1633391"/>
                      <a:ext cx="342000" cy="342000"/>
                    </a:xfrm>
                    <a:prstGeom prst="ellipse">
                      <a:avLst/>
                    </a:prstGeom>
                    <a:solidFill>
                      <a:schemeClr val="tx1">
                        <a:lumMod val="75000"/>
                        <a:lumOff val="25000"/>
                      </a:schemeClr>
                    </a:solidFill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2025"/>
                    </a:p>
                  </p:txBody>
                </p:sp>
                <p:sp>
                  <p:nvSpPr>
                    <p:cNvPr id="33" name="Oval 32">
                      <a:extLst>
                        <a:ext uri="{FF2B5EF4-FFF2-40B4-BE49-F238E27FC236}">
                          <a16:creationId xmlns:a16="http://schemas.microsoft.com/office/drawing/2014/main" id="{0E571609-FE66-413F-95BA-5DBFF8F7E19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32040" y="1666488"/>
                      <a:ext cx="295795" cy="295795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12700"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2025"/>
                    </a:p>
                  </p:txBody>
                </p:sp>
                <p:sp>
                  <p:nvSpPr>
                    <p:cNvPr id="34" name="Oval 33">
                      <a:extLst>
                        <a:ext uri="{FF2B5EF4-FFF2-40B4-BE49-F238E27FC236}">
                          <a16:creationId xmlns:a16="http://schemas.microsoft.com/office/drawing/2014/main" id="{C01069D1-C28B-4767-9084-945E1276F6EE}"/>
                        </a:ext>
                      </a:extLst>
                    </p:cNvPr>
                    <p:cNvSpPr/>
                    <p:nvPr/>
                  </p:nvSpPr>
                  <p:spPr>
                    <a:xfrm>
                      <a:off x="4970613" y="1724593"/>
                      <a:ext cx="207640" cy="207640"/>
                    </a:xfrm>
                    <a:prstGeom prst="ellipse">
                      <a:avLst/>
                    </a:prstGeom>
                    <a:solidFill>
                      <a:schemeClr val="bg1">
                        <a:lumMod val="85000"/>
                      </a:schemeClr>
                    </a:solidFill>
                    <a:ln w="15875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ko-KR" altLang="en-US" sz="2025"/>
                    </a:p>
                  </p:txBody>
                </p:sp>
              </p:grpSp>
              <p:sp>
                <p:nvSpPr>
                  <p:cNvPr id="30" name="Chord 29">
                    <a:extLst>
                      <a:ext uri="{FF2B5EF4-FFF2-40B4-BE49-F238E27FC236}">
                        <a16:creationId xmlns:a16="http://schemas.microsoft.com/office/drawing/2014/main" id="{4ABD7AC9-0BD5-4390-BD1A-CFFF0A568E12}"/>
                      </a:ext>
                    </a:extLst>
                  </p:cNvPr>
                  <p:cNvSpPr/>
                  <p:nvPr/>
                </p:nvSpPr>
                <p:spPr>
                  <a:xfrm rot="20881907">
                    <a:off x="7167196" y="1276843"/>
                    <a:ext cx="152933" cy="152933"/>
                  </a:xfrm>
                  <a:prstGeom prst="chord">
                    <a:avLst>
                      <a:gd name="adj1" fmla="val 5070744"/>
                      <a:gd name="adj2" fmla="val 16200000"/>
                    </a:avLst>
                  </a:prstGeom>
                  <a:solidFill>
                    <a:schemeClr val="bg1">
                      <a:lumMod val="8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025" dirty="0"/>
                  </a:p>
                </p:txBody>
              </p:sp>
              <p:sp>
                <p:nvSpPr>
                  <p:cNvPr id="31" name="Chord 30">
                    <a:extLst>
                      <a:ext uri="{FF2B5EF4-FFF2-40B4-BE49-F238E27FC236}">
                        <a16:creationId xmlns:a16="http://schemas.microsoft.com/office/drawing/2014/main" id="{920D16A8-CF25-4270-8C49-B0C510EA9E7F}"/>
                      </a:ext>
                    </a:extLst>
                  </p:cNvPr>
                  <p:cNvSpPr/>
                  <p:nvPr/>
                </p:nvSpPr>
                <p:spPr>
                  <a:xfrm rot="20881907">
                    <a:off x="7167196" y="1276843"/>
                    <a:ext cx="152933" cy="152933"/>
                  </a:xfrm>
                  <a:prstGeom prst="chord">
                    <a:avLst>
                      <a:gd name="adj1" fmla="val 16204063"/>
                      <a:gd name="adj2" fmla="val 5391679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ko-KR" altLang="en-US" sz="2025"/>
                  </a:p>
                </p:txBody>
              </p:sp>
            </p:grpSp>
          </p:grpSp>
          <p:sp>
            <p:nvSpPr>
              <p:cNvPr id="26" name="Freeform: Shape 25">
                <a:extLst>
                  <a:ext uri="{FF2B5EF4-FFF2-40B4-BE49-F238E27FC236}">
                    <a16:creationId xmlns:a16="http://schemas.microsoft.com/office/drawing/2014/main" id="{A301DA13-40BD-4970-82F2-1652CAAF5E99}"/>
                  </a:ext>
                </a:extLst>
              </p:cNvPr>
              <p:cNvSpPr/>
              <p:nvPr/>
            </p:nvSpPr>
            <p:spPr>
              <a:xfrm rot="10800000">
                <a:off x="6332106" y="0"/>
                <a:ext cx="648795" cy="4657780"/>
              </a:xfrm>
              <a:custGeom>
                <a:avLst/>
                <a:gdLst>
                  <a:gd name="connsiteX0" fmla="*/ 216501 w 643214"/>
                  <a:gd name="connsiteY0" fmla="*/ 2504922 h 2504922"/>
                  <a:gd name="connsiteX1" fmla="*/ 0 w 643214"/>
                  <a:gd name="connsiteY1" fmla="*/ 2504922 h 2504922"/>
                  <a:gd name="connsiteX2" fmla="*/ 161536 w 643214"/>
                  <a:gd name="connsiteY2" fmla="*/ 2023432 h 2504922"/>
                  <a:gd name="connsiteX3" fmla="*/ 441068 w 643214"/>
                  <a:gd name="connsiteY3" fmla="*/ 787787 h 2504922"/>
                  <a:gd name="connsiteX4" fmla="*/ 448805 w 643214"/>
                  <a:gd name="connsiteY4" fmla="*/ 34502 h 2504922"/>
                  <a:gd name="connsiteX5" fmla="*/ 448786 w 643214"/>
                  <a:gd name="connsiteY5" fmla="*/ 34443 h 2504922"/>
                  <a:gd name="connsiteX6" fmla="*/ 641908 w 643214"/>
                  <a:gd name="connsiteY6" fmla="*/ 0 h 2504922"/>
                  <a:gd name="connsiteX7" fmla="*/ 642457 w 643214"/>
                  <a:gd name="connsiteY7" fmla="*/ 28564 h 2504922"/>
                  <a:gd name="connsiteX8" fmla="*/ 555351 w 643214"/>
                  <a:gd name="connsiteY8" fmla="*/ 1233242 h 2504922"/>
                  <a:gd name="connsiteX9" fmla="*/ 315478 w 643214"/>
                  <a:gd name="connsiteY9" fmla="*/ 2204996 h 2504922"/>
                  <a:gd name="connsiteX0" fmla="*/ 407001 w 643214"/>
                  <a:gd name="connsiteY0" fmla="*/ 4314672 h 4314672"/>
                  <a:gd name="connsiteX1" fmla="*/ 0 w 643214"/>
                  <a:gd name="connsiteY1" fmla="*/ 2504922 h 4314672"/>
                  <a:gd name="connsiteX2" fmla="*/ 161536 w 643214"/>
                  <a:gd name="connsiteY2" fmla="*/ 2023432 h 4314672"/>
                  <a:gd name="connsiteX3" fmla="*/ 441068 w 643214"/>
                  <a:gd name="connsiteY3" fmla="*/ 787787 h 4314672"/>
                  <a:gd name="connsiteX4" fmla="*/ 448805 w 643214"/>
                  <a:gd name="connsiteY4" fmla="*/ 34502 h 4314672"/>
                  <a:gd name="connsiteX5" fmla="*/ 448786 w 643214"/>
                  <a:gd name="connsiteY5" fmla="*/ 34443 h 4314672"/>
                  <a:gd name="connsiteX6" fmla="*/ 641908 w 643214"/>
                  <a:gd name="connsiteY6" fmla="*/ 0 h 4314672"/>
                  <a:gd name="connsiteX7" fmla="*/ 642457 w 643214"/>
                  <a:gd name="connsiteY7" fmla="*/ 28564 h 4314672"/>
                  <a:gd name="connsiteX8" fmla="*/ 555351 w 643214"/>
                  <a:gd name="connsiteY8" fmla="*/ 1233242 h 4314672"/>
                  <a:gd name="connsiteX9" fmla="*/ 315478 w 643214"/>
                  <a:gd name="connsiteY9" fmla="*/ 2204996 h 4314672"/>
                  <a:gd name="connsiteX10" fmla="*/ 407001 w 643214"/>
                  <a:gd name="connsiteY10" fmla="*/ 4314672 h 4314672"/>
                  <a:gd name="connsiteX0" fmla="*/ 245465 w 481678"/>
                  <a:gd name="connsiteY0" fmla="*/ 4314672 h 4409922"/>
                  <a:gd name="connsiteX1" fmla="*/ 28964 w 481678"/>
                  <a:gd name="connsiteY1" fmla="*/ 4409922 h 4409922"/>
                  <a:gd name="connsiteX2" fmla="*/ 0 w 481678"/>
                  <a:gd name="connsiteY2" fmla="*/ 2023432 h 4409922"/>
                  <a:gd name="connsiteX3" fmla="*/ 279532 w 481678"/>
                  <a:gd name="connsiteY3" fmla="*/ 787787 h 4409922"/>
                  <a:gd name="connsiteX4" fmla="*/ 287269 w 481678"/>
                  <a:gd name="connsiteY4" fmla="*/ 34502 h 4409922"/>
                  <a:gd name="connsiteX5" fmla="*/ 287250 w 481678"/>
                  <a:gd name="connsiteY5" fmla="*/ 34443 h 4409922"/>
                  <a:gd name="connsiteX6" fmla="*/ 480372 w 481678"/>
                  <a:gd name="connsiteY6" fmla="*/ 0 h 4409922"/>
                  <a:gd name="connsiteX7" fmla="*/ 480921 w 481678"/>
                  <a:gd name="connsiteY7" fmla="*/ 28564 h 4409922"/>
                  <a:gd name="connsiteX8" fmla="*/ 393815 w 481678"/>
                  <a:gd name="connsiteY8" fmla="*/ 1233242 h 4409922"/>
                  <a:gd name="connsiteX9" fmla="*/ 153942 w 481678"/>
                  <a:gd name="connsiteY9" fmla="*/ 2204996 h 4409922"/>
                  <a:gd name="connsiteX10" fmla="*/ 245465 w 481678"/>
                  <a:gd name="connsiteY10" fmla="*/ 4314672 h 4409922"/>
                  <a:gd name="connsiteX0" fmla="*/ 245465 w 481678"/>
                  <a:gd name="connsiteY0" fmla="*/ 4314672 h 4314672"/>
                  <a:gd name="connsiteX1" fmla="*/ 48014 w 481678"/>
                  <a:gd name="connsiteY1" fmla="*/ 4314672 h 4314672"/>
                  <a:gd name="connsiteX2" fmla="*/ 0 w 481678"/>
                  <a:gd name="connsiteY2" fmla="*/ 2023432 h 4314672"/>
                  <a:gd name="connsiteX3" fmla="*/ 279532 w 481678"/>
                  <a:gd name="connsiteY3" fmla="*/ 787787 h 4314672"/>
                  <a:gd name="connsiteX4" fmla="*/ 287269 w 481678"/>
                  <a:gd name="connsiteY4" fmla="*/ 34502 h 4314672"/>
                  <a:gd name="connsiteX5" fmla="*/ 287250 w 481678"/>
                  <a:gd name="connsiteY5" fmla="*/ 34443 h 4314672"/>
                  <a:gd name="connsiteX6" fmla="*/ 480372 w 481678"/>
                  <a:gd name="connsiteY6" fmla="*/ 0 h 4314672"/>
                  <a:gd name="connsiteX7" fmla="*/ 480921 w 481678"/>
                  <a:gd name="connsiteY7" fmla="*/ 28564 h 4314672"/>
                  <a:gd name="connsiteX8" fmla="*/ 393815 w 481678"/>
                  <a:gd name="connsiteY8" fmla="*/ 1233242 h 4314672"/>
                  <a:gd name="connsiteX9" fmla="*/ 153942 w 481678"/>
                  <a:gd name="connsiteY9" fmla="*/ 2204996 h 4314672"/>
                  <a:gd name="connsiteX10" fmla="*/ 245465 w 481678"/>
                  <a:gd name="connsiteY10" fmla="*/ 4314672 h 4314672"/>
                  <a:gd name="connsiteX0" fmla="*/ 341148 w 577361"/>
                  <a:gd name="connsiteY0" fmla="*/ 4314672 h 4314672"/>
                  <a:gd name="connsiteX1" fmla="*/ 143697 w 577361"/>
                  <a:gd name="connsiteY1" fmla="*/ 4314672 h 4314672"/>
                  <a:gd name="connsiteX2" fmla="*/ 95683 w 577361"/>
                  <a:gd name="connsiteY2" fmla="*/ 2023432 h 4314672"/>
                  <a:gd name="connsiteX3" fmla="*/ 375215 w 577361"/>
                  <a:gd name="connsiteY3" fmla="*/ 787787 h 4314672"/>
                  <a:gd name="connsiteX4" fmla="*/ 382952 w 577361"/>
                  <a:gd name="connsiteY4" fmla="*/ 34502 h 4314672"/>
                  <a:gd name="connsiteX5" fmla="*/ 382933 w 577361"/>
                  <a:gd name="connsiteY5" fmla="*/ 34443 h 4314672"/>
                  <a:gd name="connsiteX6" fmla="*/ 576055 w 577361"/>
                  <a:gd name="connsiteY6" fmla="*/ 0 h 4314672"/>
                  <a:gd name="connsiteX7" fmla="*/ 576604 w 577361"/>
                  <a:gd name="connsiteY7" fmla="*/ 28564 h 4314672"/>
                  <a:gd name="connsiteX8" fmla="*/ 489498 w 577361"/>
                  <a:gd name="connsiteY8" fmla="*/ 1233242 h 4314672"/>
                  <a:gd name="connsiteX9" fmla="*/ 249625 w 577361"/>
                  <a:gd name="connsiteY9" fmla="*/ 2204996 h 4314672"/>
                  <a:gd name="connsiteX10" fmla="*/ 341148 w 577361"/>
                  <a:gd name="connsiteY10" fmla="*/ 4314672 h 4314672"/>
                  <a:gd name="connsiteX0" fmla="*/ 341148 w 577361"/>
                  <a:gd name="connsiteY0" fmla="*/ 4314672 h 4314672"/>
                  <a:gd name="connsiteX1" fmla="*/ 143697 w 577361"/>
                  <a:gd name="connsiteY1" fmla="*/ 4314672 h 4314672"/>
                  <a:gd name="connsiteX2" fmla="*/ 95683 w 577361"/>
                  <a:gd name="connsiteY2" fmla="*/ 2023432 h 4314672"/>
                  <a:gd name="connsiteX3" fmla="*/ 375215 w 577361"/>
                  <a:gd name="connsiteY3" fmla="*/ 787787 h 4314672"/>
                  <a:gd name="connsiteX4" fmla="*/ 382952 w 577361"/>
                  <a:gd name="connsiteY4" fmla="*/ 34502 h 4314672"/>
                  <a:gd name="connsiteX5" fmla="*/ 382933 w 577361"/>
                  <a:gd name="connsiteY5" fmla="*/ 34443 h 4314672"/>
                  <a:gd name="connsiteX6" fmla="*/ 576055 w 577361"/>
                  <a:gd name="connsiteY6" fmla="*/ 0 h 4314672"/>
                  <a:gd name="connsiteX7" fmla="*/ 576604 w 577361"/>
                  <a:gd name="connsiteY7" fmla="*/ 28564 h 4314672"/>
                  <a:gd name="connsiteX8" fmla="*/ 489498 w 577361"/>
                  <a:gd name="connsiteY8" fmla="*/ 1233242 h 4314672"/>
                  <a:gd name="connsiteX9" fmla="*/ 249625 w 577361"/>
                  <a:gd name="connsiteY9" fmla="*/ 2204996 h 4314672"/>
                  <a:gd name="connsiteX10" fmla="*/ 341148 w 577361"/>
                  <a:gd name="connsiteY10" fmla="*/ 4314672 h 4314672"/>
                  <a:gd name="connsiteX0" fmla="*/ 341148 w 577361"/>
                  <a:gd name="connsiteY0" fmla="*/ 4314672 h 4314672"/>
                  <a:gd name="connsiteX1" fmla="*/ 143697 w 577361"/>
                  <a:gd name="connsiteY1" fmla="*/ 4314672 h 4314672"/>
                  <a:gd name="connsiteX2" fmla="*/ 95683 w 577361"/>
                  <a:gd name="connsiteY2" fmla="*/ 2023432 h 4314672"/>
                  <a:gd name="connsiteX3" fmla="*/ 375215 w 577361"/>
                  <a:gd name="connsiteY3" fmla="*/ 787787 h 4314672"/>
                  <a:gd name="connsiteX4" fmla="*/ 382952 w 577361"/>
                  <a:gd name="connsiteY4" fmla="*/ 34502 h 4314672"/>
                  <a:gd name="connsiteX5" fmla="*/ 382933 w 577361"/>
                  <a:gd name="connsiteY5" fmla="*/ 34443 h 4314672"/>
                  <a:gd name="connsiteX6" fmla="*/ 576055 w 577361"/>
                  <a:gd name="connsiteY6" fmla="*/ 0 h 4314672"/>
                  <a:gd name="connsiteX7" fmla="*/ 576604 w 577361"/>
                  <a:gd name="connsiteY7" fmla="*/ 28564 h 4314672"/>
                  <a:gd name="connsiteX8" fmla="*/ 489498 w 577361"/>
                  <a:gd name="connsiteY8" fmla="*/ 1233242 h 4314672"/>
                  <a:gd name="connsiteX9" fmla="*/ 249625 w 577361"/>
                  <a:gd name="connsiteY9" fmla="*/ 2204996 h 4314672"/>
                  <a:gd name="connsiteX10" fmla="*/ 341148 w 577361"/>
                  <a:gd name="connsiteY10" fmla="*/ 4314672 h 4314672"/>
                  <a:gd name="connsiteX0" fmla="*/ 414347 w 650560"/>
                  <a:gd name="connsiteY0" fmla="*/ 4314672 h 4314672"/>
                  <a:gd name="connsiteX1" fmla="*/ 216896 w 650560"/>
                  <a:gd name="connsiteY1" fmla="*/ 4314672 h 4314672"/>
                  <a:gd name="connsiteX2" fmla="*/ 168882 w 650560"/>
                  <a:gd name="connsiteY2" fmla="*/ 2023432 h 4314672"/>
                  <a:gd name="connsiteX3" fmla="*/ 448414 w 650560"/>
                  <a:gd name="connsiteY3" fmla="*/ 787787 h 4314672"/>
                  <a:gd name="connsiteX4" fmla="*/ 456151 w 650560"/>
                  <a:gd name="connsiteY4" fmla="*/ 34502 h 4314672"/>
                  <a:gd name="connsiteX5" fmla="*/ 456132 w 650560"/>
                  <a:gd name="connsiteY5" fmla="*/ 34443 h 4314672"/>
                  <a:gd name="connsiteX6" fmla="*/ 649254 w 650560"/>
                  <a:gd name="connsiteY6" fmla="*/ 0 h 4314672"/>
                  <a:gd name="connsiteX7" fmla="*/ 649803 w 650560"/>
                  <a:gd name="connsiteY7" fmla="*/ 28564 h 4314672"/>
                  <a:gd name="connsiteX8" fmla="*/ 562697 w 650560"/>
                  <a:gd name="connsiteY8" fmla="*/ 1233242 h 4314672"/>
                  <a:gd name="connsiteX9" fmla="*/ 322824 w 650560"/>
                  <a:gd name="connsiteY9" fmla="*/ 2204996 h 4314672"/>
                  <a:gd name="connsiteX10" fmla="*/ 414347 w 650560"/>
                  <a:gd name="connsiteY10" fmla="*/ 4314672 h 4314672"/>
                  <a:gd name="connsiteX0" fmla="*/ 414347 w 650560"/>
                  <a:gd name="connsiteY0" fmla="*/ 4314672 h 4314672"/>
                  <a:gd name="connsiteX1" fmla="*/ 216896 w 650560"/>
                  <a:gd name="connsiteY1" fmla="*/ 4314672 h 4314672"/>
                  <a:gd name="connsiteX2" fmla="*/ 168882 w 650560"/>
                  <a:gd name="connsiteY2" fmla="*/ 2023432 h 4314672"/>
                  <a:gd name="connsiteX3" fmla="*/ 448414 w 650560"/>
                  <a:gd name="connsiteY3" fmla="*/ 787787 h 4314672"/>
                  <a:gd name="connsiteX4" fmla="*/ 456151 w 650560"/>
                  <a:gd name="connsiteY4" fmla="*/ 34502 h 4314672"/>
                  <a:gd name="connsiteX5" fmla="*/ 456132 w 650560"/>
                  <a:gd name="connsiteY5" fmla="*/ 34443 h 4314672"/>
                  <a:gd name="connsiteX6" fmla="*/ 649254 w 650560"/>
                  <a:gd name="connsiteY6" fmla="*/ 0 h 4314672"/>
                  <a:gd name="connsiteX7" fmla="*/ 649803 w 650560"/>
                  <a:gd name="connsiteY7" fmla="*/ 28564 h 4314672"/>
                  <a:gd name="connsiteX8" fmla="*/ 562697 w 650560"/>
                  <a:gd name="connsiteY8" fmla="*/ 1233242 h 4314672"/>
                  <a:gd name="connsiteX9" fmla="*/ 322824 w 650560"/>
                  <a:gd name="connsiteY9" fmla="*/ 2204996 h 4314672"/>
                  <a:gd name="connsiteX10" fmla="*/ 414347 w 650560"/>
                  <a:gd name="connsiteY10" fmla="*/ 4314672 h 4314672"/>
                  <a:gd name="connsiteX0" fmla="*/ 434653 w 670866"/>
                  <a:gd name="connsiteY0" fmla="*/ 4314672 h 4314672"/>
                  <a:gd name="connsiteX1" fmla="*/ 237202 w 670866"/>
                  <a:gd name="connsiteY1" fmla="*/ 4314672 h 4314672"/>
                  <a:gd name="connsiteX2" fmla="*/ 151088 w 670866"/>
                  <a:gd name="connsiteY2" fmla="*/ 2080582 h 4314672"/>
                  <a:gd name="connsiteX3" fmla="*/ 468720 w 670866"/>
                  <a:gd name="connsiteY3" fmla="*/ 787787 h 4314672"/>
                  <a:gd name="connsiteX4" fmla="*/ 476457 w 670866"/>
                  <a:gd name="connsiteY4" fmla="*/ 34502 h 4314672"/>
                  <a:gd name="connsiteX5" fmla="*/ 476438 w 670866"/>
                  <a:gd name="connsiteY5" fmla="*/ 34443 h 4314672"/>
                  <a:gd name="connsiteX6" fmla="*/ 669560 w 670866"/>
                  <a:gd name="connsiteY6" fmla="*/ 0 h 4314672"/>
                  <a:gd name="connsiteX7" fmla="*/ 670109 w 670866"/>
                  <a:gd name="connsiteY7" fmla="*/ 28564 h 4314672"/>
                  <a:gd name="connsiteX8" fmla="*/ 583003 w 670866"/>
                  <a:gd name="connsiteY8" fmla="*/ 1233242 h 4314672"/>
                  <a:gd name="connsiteX9" fmla="*/ 343130 w 670866"/>
                  <a:gd name="connsiteY9" fmla="*/ 2204996 h 4314672"/>
                  <a:gd name="connsiteX10" fmla="*/ 434653 w 670866"/>
                  <a:gd name="connsiteY10" fmla="*/ 4314672 h 4314672"/>
                  <a:gd name="connsiteX0" fmla="*/ 404825 w 641038"/>
                  <a:gd name="connsiteY0" fmla="*/ 4314672 h 4314672"/>
                  <a:gd name="connsiteX1" fmla="*/ 207374 w 641038"/>
                  <a:gd name="connsiteY1" fmla="*/ 4314672 h 4314672"/>
                  <a:gd name="connsiteX2" fmla="*/ 121260 w 641038"/>
                  <a:gd name="connsiteY2" fmla="*/ 2080582 h 4314672"/>
                  <a:gd name="connsiteX3" fmla="*/ 438892 w 641038"/>
                  <a:gd name="connsiteY3" fmla="*/ 787787 h 4314672"/>
                  <a:gd name="connsiteX4" fmla="*/ 446629 w 641038"/>
                  <a:gd name="connsiteY4" fmla="*/ 34502 h 4314672"/>
                  <a:gd name="connsiteX5" fmla="*/ 446610 w 641038"/>
                  <a:gd name="connsiteY5" fmla="*/ 34443 h 4314672"/>
                  <a:gd name="connsiteX6" fmla="*/ 639732 w 641038"/>
                  <a:gd name="connsiteY6" fmla="*/ 0 h 4314672"/>
                  <a:gd name="connsiteX7" fmla="*/ 640281 w 641038"/>
                  <a:gd name="connsiteY7" fmla="*/ 28564 h 4314672"/>
                  <a:gd name="connsiteX8" fmla="*/ 553175 w 641038"/>
                  <a:gd name="connsiteY8" fmla="*/ 1233242 h 4314672"/>
                  <a:gd name="connsiteX9" fmla="*/ 313302 w 641038"/>
                  <a:gd name="connsiteY9" fmla="*/ 2204996 h 4314672"/>
                  <a:gd name="connsiteX10" fmla="*/ 404825 w 641038"/>
                  <a:gd name="connsiteY10" fmla="*/ 4314672 h 4314672"/>
                  <a:gd name="connsiteX0" fmla="*/ 397704 w 633917"/>
                  <a:gd name="connsiteY0" fmla="*/ 4314672 h 4314672"/>
                  <a:gd name="connsiteX1" fmla="*/ 200253 w 633917"/>
                  <a:gd name="connsiteY1" fmla="*/ 4314672 h 4314672"/>
                  <a:gd name="connsiteX2" fmla="*/ 114139 w 633917"/>
                  <a:gd name="connsiteY2" fmla="*/ 2080582 h 4314672"/>
                  <a:gd name="connsiteX3" fmla="*/ 431771 w 633917"/>
                  <a:gd name="connsiteY3" fmla="*/ 787787 h 4314672"/>
                  <a:gd name="connsiteX4" fmla="*/ 439508 w 633917"/>
                  <a:gd name="connsiteY4" fmla="*/ 34502 h 4314672"/>
                  <a:gd name="connsiteX5" fmla="*/ 439489 w 633917"/>
                  <a:gd name="connsiteY5" fmla="*/ 34443 h 4314672"/>
                  <a:gd name="connsiteX6" fmla="*/ 632611 w 633917"/>
                  <a:gd name="connsiteY6" fmla="*/ 0 h 4314672"/>
                  <a:gd name="connsiteX7" fmla="*/ 633160 w 633917"/>
                  <a:gd name="connsiteY7" fmla="*/ 28564 h 4314672"/>
                  <a:gd name="connsiteX8" fmla="*/ 546054 w 633917"/>
                  <a:gd name="connsiteY8" fmla="*/ 1233242 h 4314672"/>
                  <a:gd name="connsiteX9" fmla="*/ 306181 w 633917"/>
                  <a:gd name="connsiteY9" fmla="*/ 2204996 h 4314672"/>
                  <a:gd name="connsiteX10" fmla="*/ 397704 w 633917"/>
                  <a:gd name="connsiteY10" fmla="*/ 4314672 h 4314672"/>
                  <a:gd name="connsiteX0" fmla="*/ 397704 w 633917"/>
                  <a:gd name="connsiteY0" fmla="*/ 4357902 h 4357902"/>
                  <a:gd name="connsiteX1" fmla="*/ 200253 w 633917"/>
                  <a:gd name="connsiteY1" fmla="*/ 4357902 h 4357902"/>
                  <a:gd name="connsiteX2" fmla="*/ 114139 w 633917"/>
                  <a:gd name="connsiteY2" fmla="*/ 2123812 h 4357902"/>
                  <a:gd name="connsiteX3" fmla="*/ 431771 w 633917"/>
                  <a:gd name="connsiteY3" fmla="*/ 831017 h 4357902"/>
                  <a:gd name="connsiteX4" fmla="*/ 439508 w 633917"/>
                  <a:gd name="connsiteY4" fmla="*/ 77732 h 4357902"/>
                  <a:gd name="connsiteX5" fmla="*/ 479949 w 633917"/>
                  <a:gd name="connsiteY5" fmla="*/ 0 h 4357902"/>
                  <a:gd name="connsiteX6" fmla="*/ 632611 w 633917"/>
                  <a:gd name="connsiteY6" fmla="*/ 43230 h 4357902"/>
                  <a:gd name="connsiteX7" fmla="*/ 633160 w 633917"/>
                  <a:gd name="connsiteY7" fmla="*/ 71794 h 4357902"/>
                  <a:gd name="connsiteX8" fmla="*/ 546054 w 633917"/>
                  <a:gd name="connsiteY8" fmla="*/ 1276472 h 4357902"/>
                  <a:gd name="connsiteX9" fmla="*/ 306181 w 633917"/>
                  <a:gd name="connsiteY9" fmla="*/ 2248226 h 4357902"/>
                  <a:gd name="connsiteX10" fmla="*/ 397704 w 633917"/>
                  <a:gd name="connsiteY10" fmla="*/ 4357902 h 4357902"/>
                  <a:gd name="connsiteX0" fmla="*/ 397704 w 633917"/>
                  <a:gd name="connsiteY0" fmla="*/ 4357902 h 4357902"/>
                  <a:gd name="connsiteX1" fmla="*/ 200253 w 633917"/>
                  <a:gd name="connsiteY1" fmla="*/ 4357902 h 4357902"/>
                  <a:gd name="connsiteX2" fmla="*/ 114139 w 633917"/>
                  <a:gd name="connsiteY2" fmla="*/ 2123812 h 4357902"/>
                  <a:gd name="connsiteX3" fmla="*/ 431771 w 633917"/>
                  <a:gd name="connsiteY3" fmla="*/ 831017 h 4357902"/>
                  <a:gd name="connsiteX4" fmla="*/ 479949 w 633917"/>
                  <a:gd name="connsiteY4" fmla="*/ 0 h 4357902"/>
                  <a:gd name="connsiteX5" fmla="*/ 632611 w 633917"/>
                  <a:gd name="connsiteY5" fmla="*/ 43230 h 4357902"/>
                  <a:gd name="connsiteX6" fmla="*/ 633160 w 633917"/>
                  <a:gd name="connsiteY6" fmla="*/ 71794 h 4357902"/>
                  <a:gd name="connsiteX7" fmla="*/ 546054 w 633917"/>
                  <a:gd name="connsiteY7" fmla="*/ 1276472 h 4357902"/>
                  <a:gd name="connsiteX8" fmla="*/ 306181 w 633917"/>
                  <a:gd name="connsiteY8" fmla="*/ 2248226 h 4357902"/>
                  <a:gd name="connsiteX9" fmla="*/ 397704 w 633917"/>
                  <a:gd name="connsiteY9" fmla="*/ 4357902 h 4357902"/>
                  <a:gd name="connsiteX0" fmla="*/ 397704 w 633917"/>
                  <a:gd name="connsiteY0" fmla="*/ 4357902 h 4357902"/>
                  <a:gd name="connsiteX1" fmla="*/ 200253 w 633917"/>
                  <a:gd name="connsiteY1" fmla="*/ 4357902 h 4357902"/>
                  <a:gd name="connsiteX2" fmla="*/ 114139 w 633917"/>
                  <a:gd name="connsiteY2" fmla="*/ 2123812 h 4357902"/>
                  <a:gd name="connsiteX3" fmla="*/ 431771 w 633917"/>
                  <a:gd name="connsiteY3" fmla="*/ 831017 h 4357902"/>
                  <a:gd name="connsiteX4" fmla="*/ 479949 w 633917"/>
                  <a:gd name="connsiteY4" fmla="*/ 0 h 4357902"/>
                  <a:gd name="connsiteX5" fmla="*/ 632611 w 633917"/>
                  <a:gd name="connsiteY5" fmla="*/ 43230 h 4357902"/>
                  <a:gd name="connsiteX6" fmla="*/ 633160 w 633917"/>
                  <a:gd name="connsiteY6" fmla="*/ 71794 h 4357902"/>
                  <a:gd name="connsiteX7" fmla="*/ 546054 w 633917"/>
                  <a:gd name="connsiteY7" fmla="*/ 1276472 h 4357902"/>
                  <a:gd name="connsiteX8" fmla="*/ 306181 w 633917"/>
                  <a:gd name="connsiteY8" fmla="*/ 2248226 h 4357902"/>
                  <a:gd name="connsiteX9" fmla="*/ 397704 w 633917"/>
                  <a:gd name="connsiteY9" fmla="*/ 4357902 h 4357902"/>
                  <a:gd name="connsiteX0" fmla="*/ 397704 w 633917"/>
                  <a:gd name="connsiteY0" fmla="*/ 4357902 h 4357902"/>
                  <a:gd name="connsiteX1" fmla="*/ 200253 w 633917"/>
                  <a:gd name="connsiteY1" fmla="*/ 4357902 h 4357902"/>
                  <a:gd name="connsiteX2" fmla="*/ 114139 w 633917"/>
                  <a:gd name="connsiteY2" fmla="*/ 2123812 h 4357902"/>
                  <a:gd name="connsiteX3" fmla="*/ 431771 w 633917"/>
                  <a:gd name="connsiteY3" fmla="*/ 831017 h 4357902"/>
                  <a:gd name="connsiteX4" fmla="*/ 447581 w 633917"/>
                  <a:gd name="connsiteY4" fmla="*/ 0 h 4357902"/>
                  <a:gd name="connsiteX5" fmla="*/ 632611 w 633917"/>
                  <a:gd name="connsiteY5" fmla="*/ 43230 h 4357902"/>
                  <a:gd name="connsiteX6" fmla="*/ 633160 w 633917"/>
                  <a:gd name="connsiteY6" fmla="*/ 71794 h 4357902"/>
                  <a:gd name="connsiteX7" fmla="*/ 546054 w 633917"/>
                  <a:gd name="connsiteY7" fmla="*/ 1276472 h 4357902"/>
                  <a:gd name="connsiteX8" fmla="*/ 306181 w 633917"/>
                  <a:gd name="connsiteY8" fmla="*/ 2248226 h 4357902"/>
                  <a:gd name="connsiteX9" fmla="*/ 397704 w 633917"/>
                  <a:gd name="connsiteY9" fmla="*/ 4357902 h 4357902"/>
                  <a:gd name="connsiteX0" fmla="*/ 397704 w 633917"/>
                  <a:gd name="connsiteY0" fmla="*/ 4357902 h 4357902"/>
                  <a:gd name="connsiteX1" fmla="*/ 200253 w 633917"/>
                  <a:gd name="connsiteY1" fmla="*/ 4357902 h 4357902"/>
                  <a:gd name="connsiteX2" fmla="*/ 114139 w 633917"/>
                  <a:gd name="connsiteY2" fmla="*/ 2123812 h 4357902"/>
                  <a:gd name="connsiteX3" fmla="*/ 431771 w 633917"/>
                  <a:gd name="connsiteY3" fmla="*/ 831017 h 4357902"/>
                  <a:gd name="connsiteX4" fmla="*/ 447581 w 633917"/>
                  <a:gd name="connsiteY4" fmla="*/ 0 h 4357902"/>
                  <a:gd name="connsiteX5" fmla="*/ 632611 w 633917"/>
                  <a:gd name="connsiteY5" fmla="*/ 43230 h 4357902"/>
                  <a:gd name="connsiteX6" fmla="*/ 633160 w 633917"/>
                  <a:gd name="connsiteY6" fmla="*/ 71794 h 4357902"/>
                  <a:gd name="connsiteX7" fmla="*/ 546054 w 633917"/>
                  <a:gd name="connsiteY7" fmla="*/ 1276472 h 4357902"/>
                  <a:gd name="connsiteX8" fmla="*/ 306181 w 633917"/>
                  <a:gd name="connsiteY8" fmla="*/ 2248226 h 4357902"/>
                  <a:gd name="connsiteX9" fmla="*/ 397704 w 633917"/>
                  <a:gd name="connsiteY9" fmla="*/ 4357902 h 4357902"/>
                  <a:gd name="connsiteX0" fmla="*/ 397704 w 632611"/>
                  <a:gd name="connsiteY0" fmla="*/ 4357902 h 4357902"/>
                  <a:gd name="connsiteX1" fmla="*/ 200253 w 632611"/>
                  <a:gd name="connsiteY1" fmla="*/ 4357902 h 4357902"/>
                  <a:gd name="connsiteX2" fmla="*/ 114139 w 632611"/>
                  <a:gd name="connsiteY2" fmla="*/ 2123812 h 4357902"/>
                  <a:gd name="connsiteX3" fmla="*/ 431771 w 632611"/>
                  <a:gd name="connsiteY3" fmla="*/ 831017 h 4357902"/>
                  <a:gd name="connsiteX4" fmla="*/ 447581 w 632611"/>
                  <a:gd name="connsiteY4" fmla="*/ 0 h 4357902"/>
                  <a:gd name="connsiteX5" fmla="*/ 632611 w 632611"/>
                  <a:gd name="connsiteY5" fmla="*/ 43230 h 4357902"/>
                  <a:gd name="connsiteX6" fmla="*/ 546054 w 632611"/>
                  <a:gd name="connsiteY6" fmla="*/ 1276472 h 4357902"/>
                  <a:gd name="connsiteX7" fmla="*/ 306181 w 632611"/>
                  <a:gd name="connsiteY7" fmla="*/ 2248226 h 4357902"/>
                  <a:gd name="connsiteX8" fmla="*/ 397704 w 632611"/>
                  <a:gd name="connsiteY8" fmla="*/ 4357902 h 4357902"/>
                  <a:gd name="connsiteX0" fmla="*/ 397704 w 648795"/>
                  <a:gd name="connsiteY0" fmla="*/ 4361276 h 4361276"/>
                  <a:gd name="connsiteX1" fmla="*/ 200253 w 648795"/>
                  <a:gd name="connsiteY1" fmla="*/ 4361276 h 4361276"/>
                  <a:gd name="connsiteX2" fmla="*/ 114139 w 648795"/>
                  <a:gd name="connsiteY2" fmla="*/ 2127186 h 4361276"/>
                  <a:gd name="connsiteX3" fmla="*/ 431771 w 648795"/>
                  <a:gd name="connsiteY3" fmla="*/ 834391 h 4361276"/>
                  <a:gd name="connsiteX4" fmla="*/ 447581 w 648795"/>
                  <a:gd name="connsiteY4" fmla="*/ 3374 h 4361276"/>
                  <a:gd name="connsiteX5" fmla="*/ 648795 w 648795"/>
                  <a:gd name="connsiteY5" fmla="*/ 0 h 4361276"/>
                  <a:gd name="connsiteX6" fmla="*/ 546054 w 648795"/>
                  <a:gd name="connsiteY6" fmla="*/ 1279846 h 4361276"/>
                  <a:gd name="connsiteX7" fmla="*/ 306181 w 648795"/>
                  <a:gd name="connsiteY7" fmla="*/ 2251600 h 4361276"/>
                  <a:gd name="connsiteX8" fmla="*/ 397704 w 648795"/>
                  <a:gd name="connsiteY8" fmla="*/ 4361276 h 4361276"/>
                  <a:gd name="connsiteX0" fmla="*/ 397704 w 648795"/>
                  <a:gd name="connsiteY0" fmla="*/ 4361276 h 4361276"/>
                  <a:gd name="connsiteX1" fmla="*/ 200253 w 648795"/>
                  <a:gd name="connsiteY1" fmla="*/ 4361276 h 4361276"/>
                  <a:gd name="connsiteX2" fmla="*/ 114139 w 648795"/>
                  <a:gd name="connsiteY2" fmla="*/ 2127186 h 4361276"/>
                  <a:gd name="connsiteX3" fmla="*/ 431771 w 648795"/>
                  <a:gd name="connsiteY3" fmla="*/ 834391 h 4361276"/>
                  <a:gd name="connsiteX4" fmla="*/ 447581 w 648795"/>
                  <a:gd name="connsiteY4" fmla="*/ 3374 h 4361276"/>
                  <a:gd name="connsiteX5" fmla="*/ 648795 w 648795"/>
                  <a:gd name="connsiteY5" fmla="*/ 0 h 4361276"/>
                  <a:gd name="connsiteX6" fmla="*/ 546054 w 648795"/>
                  <a:gd name="connsiteY6" fmla="*/ 1279846 h 4361276"/>
                  <a:gd name="connsiteX7" fmla="*/ 306181 w 648795"/>
                  <a:gd name="connsiteY7" fmla="*/ 2251600 h 4361276"/>
                  <a:gd name="connsiteX8" fmla="*/ 397704 w 648795"/>
                  <a:gd name="connsiteY8" fmla="*/ 4361276 h 4361276"/>
                  <a:gd name="connsiteX0" fmla="*/ 397704 w 648795"/>
                  <a:gd name="connsiteY0" fmla="*/ 4361276 h 4361276"/>
                  <a:gd name="connsiteX1" fmla="*/ 200253 w 648795"/>
                  <a:gd name="connsiteY1" fmla="*/ 4361276 h 4361276"/>
                  <a:gd name="connsiteX2" fmla="*/ 114139 w 648795"/>
                  <a:gd name="connsiteY2" fmla="*/ 2127186 h 4361276"/>
                  <a:gd name="connsiteX3" fmla="*/ 431771 w 648795"/>
                  <a:gd name="connsiteY3" fmla="*/ 834391 h 4361276"/>
                  <a:gd name="connsiteX4" fmla="*/ 447581 w 648795"/>
                  <a:gd name="connsiteY4" fmla="*/ 3374 h 4361276"/>
                  <a:gd name="connsiteX5" fmla="*/ 648795 w 648795"/>
                  <a:gd name="connsiteY5" fmla="*/ 0 h 4361276"/>
                  <a:gd name="connsiteX6" fmla="*/ 546054 w 648795"/>
                  <a:gd name="connsiteY6" fmla="*/ 1279846 h 4361276"/>
                  <a:gd name="connsiteX7" fmla="*/ 306181 w 648795"/>
                  <a:gd name="connsiteY7" fmla="*/ 2251600 h 4361276"/>
                  <a:gd name="connsiteX8" fmla="*/ 397704 w 648795"/>
                  <a:gd name="connsiteY8" fmla="*/ 4361276 h 4361276"/>
                  <a:gd name="connsiteX0" fmla="*/ 397704 w 648795"/>
                  <a:gd name="connsiteY0" fmla="*/ 4361276 h 4361276"/>
                  <a:gd name="connsiteX1" fmla="*/ 200253 w 648795"/>
                  <a:gd name="connsiteY1" fmla="*/ 4361276 h 4361276"/>
                  <a:gd name="connsiteX2" fmla="*/ 114139 w 648795"/>
                  <a:gd name="connsiteY2" fmla="*/ 2127186 h 4361276"/>
                  <a:gd name="connsiteX3" fmla="*/ 431771 w 648795"/>
                  <a:gd name="connsiteY3" fmla="*/ 834391 h 4361276"/>
                  <a:gd name="connsiteX4" fmla="*/ 447581 w 648795"/>
                  <a:gd name="connsiteY4" fmla="*/ 3374 h 4361276"/>
                  <a:gd name="connsiteX5" fmla="*/ 648795 w 648795"/>
                  <a:gd name="connsiteY5" fmla="*/ 0 h 4361276"/>
                  <a:gd name="connsiteX6" fmla="*/ 546054 w 648795"/>
                  <a:gd name="connsiteY6" fmla="*/ 1279846 h 4361276"/>
                  <a:gd name="connsiteX7" fmla="*/ 306181 w 648795"/>
                  <a:gd name="connsiteY7" fmla="*/ 2251600 h 4361276"/>
                  <a:gd name="connsiteX8" fmla="*/ 397704 w 648795"/>
                  <a:gd name="connsiteY8" fmla="*/ 4361276 h 4361276"/>
                  <a:gd name="connsiteX0" fmla="*/ 397704 w 648795"/>
                  <a:gd name="connsiteY0" fmla="*/ 4365669 h 4365669"/>
                  <a:gd name="connsiteX1" fmla="*/ 200253 w 648795"/>
                  <a:gd name="connsiteY1" fmla="*/ 4365669 h 4365669"/>
                  <a:gd name="connsiteX2" fmla="*/ 114139 w 648795"/>
                  <a:gd name="connsiteY2" fmla="*/ 2131579 h 4365669"/>
                  <a:gd name="connsiteX3" fmla="*/ 431771 w 648795"/>
                  <a:gd name="connsiteY3" fmla="*/ 838784 h 4365669"/>
                  <a:gd name="connsiteX4" fmla="*/ 471857 w 648795"/>
                  <a:gd name="connsiteY4" fmla="*/ 0 h 4365669"/>
                  <a:gd name="connsiteX5" fmla="*/ 648795 w 648795"/>
                  <a:gd name="connsiteY5" fmla="*/ 4393 h 4365669"/>
                  <a:gd name="connsiteX6" fmla="*/ 546054 w 648795"/>
                  <a:gd name="connsiteY6" fmla="*/ 1284239 h 4365669"/>
                  <a:gd name="connsiteX7" fmla="*/ 306181 w 648795"/>
                  <a:gd name="connsiteY7" fmla="*/ 2255993 h 4365669"/>
                  <a:gd name="connsiteX8" fmla="*/ 397704 w 648795"/>
                  <a:gd name="connsiteY8" fmla="*/ 4365669 h 4365669"/>
                  <a:gd name="connsiteX0" fmla="*/ 397704 w 648795"/>
                  <a:gd name="connsiteY0" fmla="*/ 4365669 h 4365669"/>
                  <a:gd name="connsiteX1" fmla="*/ 200253 w 648795"/>
                  <a:gd name="connsiteY1" fmla="*/ 4365669 h 4365669"/>
                  <a:gd name="connsiteX2" fmla="*/ 114139 w 648795"/>
                  <a:gd name="connsiteY2" fmla="*/ 2131579 h 4365669"/>
                  <a:gd name="connsiteX3" fmla="*/ 431771 w 648795"/>
                  <a:gd name="connsiteY3" fmla="*/ 838784 h 4365669"/>
                  <a:gd name="connsiteX4" fmla="*/ 471857 w 648795"/>
                  <a:gd name="connsiteY4" fmla="*/ 0 h 4365669"/>
                  <a:gd name="connsiteX5" fmla="*/ 648795 w 648795"/>
                  <a:gd name="connsiteY5" fmla="*/ 4393 h 4365669"/>
                  <a:gd name="connsiteX6" fmla="*/ 546054 w 648795"/>
                  <a:gd name="connsiteY6" fmla="*/ 1284239 h 4365669"/>
                  <a:gd name="connsiteX7" fmla="*/ 306181 w 648795"/>
                  <a:gd name="connsiteY7" fmla="*/ 2255993 h 4365669"/>
                  <a:gd name="connsiteX8" fmla="*/ 397704 w 648795"/>
                  <a:gd name="connsiteY8" fmla="*/ 4365669 h 4365669"/>
                  <a:gd name="connsiteX0" fmla="*/ 397704 w 648795"/>
                  <a:gd name="connsiteY0" fmla="*/ 4411414 h 4411414"/>
                  <a:gd name="connsiteX1" fmla="*/ 200253 w 648795"/>
                  <a:gd name="connsiteY1" fmla="*/ 4411414 h 4411414"/>
                  <a:gd name="connsiteX2" fmla="*/ 114139 w 648795"/>
                  <a:gd name="connsiteY2" fmla="*/ 2177324 h 4411414"/>
                  <a:gd name="connsiteX3" fmla="*/ 431771 w 648795"/>
                  <a:gd name="connsiteY3" fmla="*/ 884529 h 4411414"/>
                  <a:gd name="connsiteX4" fmla="*/ 455672 w 648795"/>
                  <a:gd name="connsiteY4" fmla="*/ 0 h 4411414"/>
                  <a:gd name="connsiteX5" fmla="*/ 648795 w 648795"/>
                  <a:gd name="connsiteY5" fmla="*/ 50138 h 4411414"/>
                  <a:gd name="connsiteX6" fmla="*/ 546054 w 648795"/>
                  <a:gd name="connsiteY6" fmla="*/ 1329984 h 4411414"/>
                  <a:gd name="connsiteX7" fmla="*/ 306181 w 648795"/>
                  <a:gd name="connsiteY7" fmla="*/ 2301738 h 4411414"/>
                  <a:gd name="connsiteX8" fmla="*/ 397704 w 648795"/>
                  <a:gd name="connsiteY8" fmla="*/ 4411414 h 4411414"/>
                  <a:gd name="connsiteX0" fmla="*/ 397704 w 648795"/>
                  <a:gd name="connsiteY0" fmla="*/ 4388540 h 4388540"/>
                  <a:gd name="connsiteX1" fmla="*/ 200253 w 648795"/>
                  <a:gd name="connsiteY1" fmla="*/ 4388540 h 4388540"/>
                  <a:gd name="connsiteX2" fmla="*/ 114139 w 648795"/>
                  <a:gd name="connsiteY2" fmla="*/ 2154450 h 4388540"/>
                  <a:gd name="connsiteX3" fmla="*/ 431771 w 648795"/>
                  <a:gd name="connsiteY3" fmla="*/ 861655 h 4388540"/>
                  <a:gd name="connsiteX4" fmla="*/ 455672 w 648795"/>
                  <a:gd name="connsiteY4" fmla="*/ 0 h 4388540"/>
                  <a:gd name="connsiteX5" fmla="*/ 648795 w 648795"/>
                  <a:gd name="connsiteY5" fmla="*/ 27264 h 4388540"/>
                  <a:gd name="connsiteX6" fmla="*/ 546054 w 648795"/>
                  <a:gd name="connsiteY6" fmla="*/ 1307110 h 4388540"/>
                  <a:gd name="connsiteX7" fmla="*/ 306181 w 648795"/>
                  <a:gd name="connsiteY7" fmla="*/ 2278864 h 4388540"/>
                  <a:gd name="connsiteX8" fmla="*/ 397704 w 648795"/>
                  <a:gd name="connsiteY8" fmla="*/ 4388540 h 4388540"/>
                  <a:gd name="connsiteX0" fmla="*/ 397704 w 648795"/>
                  <a:gd name="connsiteY0" fmla="*/ 4388540 h 4388540"/>
                  <a:gd name="connsiteX1" fmla="*/ 200253 w 648795"/>
                  <a:gd name="connsiteY1" fmla="*/ 4388540 h 4388540"/>
                  <a:gd name="connsiteX2" fmla="*/ 114139 w 648795"/>
                  <a:gd name="connsiteY2" fmla="*/ 2154450 h 4388540"/>
                  <a:gd name="connsiteX3" fmla="*/ 431771 w 648795"/>
                  <a:gd name="connsiteY3" fmla="*/ 861655 h 4388540"/>
                  <a:gd name="connsiteX4" fmla="*/ 455672 w 648795"/>
                  <a:gd name="connsiteY4" fmla="*/ 0 h 4388540"/>
                  <a:gd name="connsiteX5" fmla="*/ 648795 w 648795"/>
                  <a:gd name="connsiteY5" fmla="*/ 27264 h 4388540"/>
                  <a:gd name="connsiteX6" fmla="*/ 546054 w 648795"/>
                  <a:gd name="connsiteY6" fmla="*/ 1307110 h 4388540"/>
                  <a:gd name="connsiteX7" fmla="*/ 306181 w 648795"/>
                  <a:gd name="connsiteY7" fmla="*/ 2278864 h 4388540"/>
                  <a:gd name="connsiteX8" fmla="*/ 397704 w 648795"/>
                  <a:gd name="connsiteY8" fmla="*/ 4388540 h 438854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8795" h="4388540">
                    <a:moveTo>
                      <a:pt x="397704" y="4388540"/>
                    </a:moveTo>
                    <a:lnTo>
                      <a:pt x="200253" y="4388540"/>
                    </a:lnTo>
                    <a:cubicBezTo>
                      <a:pt x="-101502" y="3034243"/>
                      <a:pt x="-3206" y="2784847"/>
                      <a:pt x="114139" y="2154450"/>
                    </a:cubicBezTo>
                    <a:cubicBezTo>
                      <a:pt x="236144" y="1764320"/>
                      <a:pt x="374849" y="1220730"/>
                      <a:pt x="431771" y="861655"/>
                    </a:cubicBezTo>
                    <a:cubicBezTo>
                      <a:pt x="488693" y="502580"/>
                      <a:pt x="438383" y="286360"/>
                      <a:pt x="455672" y="0"/>
                    </a:cubicBezTo>
                    <a:lnTo>
                      <a:pt x="648795" y="27264"/>
                    </a:lnTo>
                    <a:cubicBezTo>
                      <a:pt x="646916" y="477181"/>
                      <a:pt x="645037" y="833890"/>
                      <a:pt x="546054" y="1307110"/>
                    </a:cubicBezTo>
                    <a:cubicBezTo>
                      <a:pt x="484664" y="1647587"/>
                      <a:pt x="402426" y="1969709"/>
                      <a:pt x="306181" y="2278864"/>
                    </a:cubicBezTo>
                    <a:cubicBezTo>
                      <a:pt x="196989" y="2664589"/>
                      <a:pt x="144946" y="3317015"/>
                      <a:pt x="397704" y="4388540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  <a:lumOff val="25000"/>
                </a:schemeClr>
              </a:solidFill>
              <a:ln w="4780" cap="flat">
                <a:noFill/>
                <a:prstDash val="solid"/>
                <a:miter/>
              </a:ln>
            </p:spPr>
            <p:txBody>
              <a:bodyPr wrap="square" rtlCol="0" anchor="ctr">
                <a:noAutofit/>
              </a:bodyPr>
              <a:lstStyle/>
              <a:p>
                <a:endParaRPr lang="en-US" sz="1069" dirty="0"/>
              </a:p>
            </p:txBody>
          </p:sp>
        </p:grpSp>
      </p:grpSp>
      <p:grpSp>
        <p:nvGrpSpPr>
          <p:cNvPr id="51" name="Group 123">
            <a:extLst>
              <a:ext uri="{FF2B5EF4-FFF2-40B4-BE49-F238E27FC236}">
                <a16:creationId xmlns:a16="http://schemas.microsoft.com/office/drawing/2014/main" id="{1714246B-74C3-4F67-A514-008312E59C7F}"/>
              </a:ext>
            </a:extLst>
          </p:cNvPr>
          <p:cNvGrpSpPr/>
          <p:nvPr/>
        </p:nvGrpSpPr>
        <p:grpSpPr>
          <a:xfrm rot="7200000">
            <a:off x="7819310" y="3193651"/>
            <a:ext cx="227921" cy="1120854"/>
            <a:chOff x="9909547" y="3622831"/>
            <a:chExt cx="303895" cy="1494472"/>
          </a:xfrm>
        </p:grpSpPr>
        <p:sp>
          <p:nvSpPr>
            <p:cNvPr id="52" name="Freeform: Shape 124">
              <a:extLst>
                <a:ext uri="{FF2B5EF4-FFF2-40B4-BE49-F238E27FC236}">
                  <a16:creationId xmlns:a16="http://schemas.microsoft.com/office/drawing/2014/main" id="{F14465EA-6239-48D0-9228-BEF6EFADCA9F}"/>
                </a:ext>
              </a:extLst>
            </p:cNvPr>
            <p:cNvSpPr/>
            <p:nvPr/>
          </p:nvSpPr>
          <p:spPr>
            <a:xfrm>
              <a:off x="9909547" y="3622831"/>
              <a:ext cx="303895" cy="1494472"/>
            </a:xfrm>
            <a:custGeom>
              <a:avLst/>
              <a:gdLst>
                <a:gd name="connsiteX0" fmla="*/ 251008 w 303895"/>
                <a:gd name="connsiteY0" fmla="*/ 64770 h 1494472"/>
                <a:gd name="connsiteX1" fmla="*/ 152900 w 303895"/>
                <a:gd name="connsiteY1" fmla="*/ 0 h 1494472"/>
                <a:gd name="connsiteX2" fmla="*/ 151948 w 303895"/>
                <a:gd name="connsiteY2" fmla="*/ 0 h 1494472"/>
                <a:gd name="connsiteX3" fmla="*/ 150995 w 303895"/>
                <a:gd name="connsiteY3" fmla="*/ 0 h 1494472"/>
                <a:gd name="connsiteX4" fmla="*/ 52888 w 303895"/>
                <a:gd name="connsiteY4" fmla="*/ 64770 h 1494472"/>
                <a:gd name="connsiteX5" fmla="*/ 8120 w 303895"/>
                <a:gd name="connsiteY5" fmla="*/ 495300 h 1494472"/>
                <a:gd name="connsiteX6" fmla="*/ 30980 w 303895"/>
                <a:gd name="connsiteY6" fmla="*/ 645795 h 1494472"/>
                <a:gd name="connsiteX7" fmla="*/ 92893 w 303895"/>
                <a:gd name="connsiteY7" fmla="*/ 1082040 h 1494472"/>
                <a:gd name="connsiteX8" fmla="*/ 110990 w 303895"/>
                <a:gd name="connsiteY8" fmla="*/ 1440180 h 1494472"/>
                <a:gd name="connsiteX9" fmla="*/ 148138 w 303895"/>
                <a:gd name="connsiteY9" fmla="*/ 1494473 h 1494472"/>
                <a:gd name="connsiteX10" fmla="*/ 151948 w 303895"/>
                <a:gd name="connsiteY10" fmla="*/ 1494473 h 1494472"/>
                <a:gd name="connsiteX11" fmla="*/ 155758 w 303895"/>
                <a:gd name="connsiteY11" fmla="*/ 1494473 h 1494472"/>
                <a:gd name="connsiteX12" fmla="*/ 192905 w 303895"/>
                <a:gd name="connsiteY12" fmla="*/ 1440180 h 1494472"/>
                <a:gd name="connsiteX13" fmla="*/ 211003 w 303895"/>
                <a:gd name="connsiteY13" fmla="*/ 1082040 h 1494472"/>
                <a:gd name="connsiteX14" fmla="*/ 272915 w 303895"/>
                <a:gd name="connsiteY14" fmla="*/ 645795 h 1494472"/>
                <a:gd name="connsiteX15" fmla="*/ 295775 w 303895"/>
                <a:gd name="connsiteY15" fmla="*/ 495300 h 1494472"/>
                <a:gd name="connsiteX16" fmla="*/ 251008 w 303895"/>
                <a:gd name="connsiteY16" fmla="*/ 64770 h 14944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303895" h="1494472">
                  <a:moveTo>
                    <a:pt x="251008" y="64770"/>
                  </a:moveTo>
                  <a:cubicBezTo>
                    <a:pt x="234815" y="19050"/>
                    <a:pt x="203383" y="0"/>
                    <a:pt x="152900" y="0"/>
                  </a:cubicBezTo>
                  <a:cubicBezTo>
                    <a:pt x="152900" y="0"/>
                    <a:pt x="152900" y="0"/>
                    <a:pt x="151948" y="0"/>
                  </a:cubicBezTo>
                  <a:cubicBezTo>
                    <a:pt x="150995" y="0"/>
                    <a:pt x="151948" y="0"/>
                    <a:pt x="150995" y="0"/>
                  </a:cubicBezTo>
                  <a:cubicBezTo>
                    <a:pt x="101465" y="0"/>
                    <a:pt x="69080" y="19050"/>
                    <a:pt x="52888" y="64770"/>
                  </a:cubicBezTo>
                  <a:cubicBezTo>
                    <a:pt x="3358" y="205740"/>
                    <a:pt x="-10930" y="349568"/>
                    <a:pt x="8120" y="495300"/>
                  </a:cubicBezTo>
                  <a:cubicBezTo>
                    <a:pt x="14788" y="545783"/>
                    <a:pt x="23360" y="595313"/>
                    <a:pt x="30980" y="645795"/>
                  </a:cubicBezTo>
                  <a:cubicBezTo>
                    <a:pt x="30028" y="647700"/>
                    <a:pt x="73843" y="939165"/>
                    <a:pt x="92893" y="1082040"/>
                  </a:cubicBezTo>
                  <a:cubicBezTo>
                    <a:pt x="108133" y="1196340"/>
                    <a:pt x="110990" y="1433513"/>
                    <a:pt x="110990" y="1440180"/>
                  </a:cubicBezTo>
                  <a:cubicBezTo>
                    <a:pt x="110990" y="1462088"/>
                    <a:pt x="123373" y="1493520"/>
                    <a:pt x="148138" y="1494473"/>
                  </a:cubicBezTo>
                  <a:cubicBezTo>
                    <a:pt x="150043" y="1494473"/>
                    <a:pt x="150995" y="1494473"/>
                    <a:pt x="151948" y="1494473"/>
                  </a:cubicBezTo>
                  <a:cubicBezTo>
                    <a:pt x="152900" y="1494473"/>
                    <a:pt x="154805" y="1494473"/>
                    <a:pt x="155758" y="1494473"/>
                  </a:cubicBezTo>
                  <a:cubicBezTo>
                    <a:pt x="180523" y="1493520"/>
                    <a:pt x="192905" y="1462088"/>
                    <a:pt x="192905" y="1440180"/>
                  </a:cubicBezTo>
                  <a:cubicBezTo>
                    <a:pt x="192905" y="1433513"/>
                    <a:pt x="195763" y="1196340"/>
                    <a:pt x="211003" y="1082040"/>
                  </a:cubicBezTo>
                  <a:cubicBezTo>
                    <a:pt x="230053" y="939165"/>
                    <a:pt x="272915" y="648653"/>
                    <a:pt x="272915" y="645795"/>
                  </a:cubicBezTo>
                  <a:cubicBezTo>
                    <a:pt x="280535" y="595313"/>
                    <a:pt x="289108" y="545783"/>
                    <a:pt x="295775" y="495300"/>
                  </a:cubicBezTo>
                  <a:cubicBezTo>
                    <a:pt x="314825" y="349568"/>
                    <a:pt x="300538" y="205740"/>
                    <a:pt x="251008" y="64770"/>
                  </a:cubicBez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69"/>
            </a:p>
          </p:txBody>
        </p:sp>
        <p:sp>
          <p:nvSpPr>
            <p:cNvPr id="53" name="Freeform: Shape 125">
              <a:extLst>
                <a:ext uri="{FF2B5EF4-FFF2-40B4-BE49-F238E27FC236}">
                  <a16:creationId xmlns:a16="http://schemas.microsoft.com/office/drawing/2014/main" id="{12F462FF-5C59-4EB8-A378-1E5A1D00F3C9}"/>
                </a:ext>
              </a:extLst>
            </p:cNvPr>
            <p:cNvSpPr/>
            <p:nvPr/>
          </p:nvSpPr>
          <p:spPr>
            <a:xfrm>
              <a:off x="9939575" y="3655216"/>
              <a:ext cx="245745" cy="760094"/>
            </a:xfrm>
            <a:custGeom>
              <a:avLst/>
              <a:gdLst>
                <a:gd name="connsiteX0" fmla="*/ 245745 w 245745"/>
                <a:gd name="connsiteY0" fmla="*/ 380048 h 760094"/>
                <a:gd name="connsiteX1" fmla="*/ 122873 w 245745"/>
                <a:gd name="connsiteY1" fmla="*/ 760095 h 760094"/>
                <a:gd name="connsiteX2" fmla="*/ 0 w 245745"/>
                <a:gd name="connsiteY2" fmla="*/ 380047 h 760094"/>
                <a:gd name="connsiteX3" fmla="*/ 122873 w 245745"/>
                <a:gd name="connsiteY3" fmla="*/ 0 h 760094"/>
                <a:gd name="connsiteX4" fmla="*/ 245745 w 245745"/>
                <a:gd name="connsiteY4" fmla="*/ 380048 h 7600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45745" h="760094">
                  <a:moveTo>
                    <a:pt x="245745" y="380048"/>
                  </a:moveTo>
                  <a:cubicBezTo>
                    <a:pt x="245745" y="589942"/>
                    <a:pt x="190733" y="760095"/>
                    <a:pt x="122873" y="760095"/>
                  </a:cubicBezTo>
                  <a:cubicBezTo>
                    <a:pt x="55012" y="760095"/>
                    <a:pt x="0" y="589942"/>
                    <a:pt x="0" y="380047"/>
                  </a:cubicBezTo>
                  <a:cubicBezTo>
                    <a:pt x="0" y="170153"/>
                    <a:pt x="55012" y="0"/>
                    <a:pt x="122873" y="0"/>
                  </a:cubicBezTo>
                  <a:cubicBezTo>
                    <a:pt x="190733" y="0"/>
                    <a:pt x="245745" y="170153"/>
                    <a:pt x="245745" y="380048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69" dirty="0"/>
            </a:p>
          </p:txBody>
        </p:sp>
        <p:sp>
          <p:nvSpPr>
            <p:cNvPr id="54" name="Freeform: Shape 126">
              <a:extLst>
                <a:ext uri="{FF2B5EF4-FFF2-40B4-BE49-F238E27FC236}">
                  <a16:creationId xmlns:a16="http://schemas.microsoft.com/office/drawing/2014/main" id="{A82A87DC-6DA8-4435-8119-A5CEEAC3C2E0}"/>
                </a:ext>
              </a:extLst>
            </p:cNvPr>
            <p:cNvSpPr/>
            <p:nvPr/>
          </p:nvSpPr>
          <p:spPr>
            <a:xfrm>
              <a:off x="9991010" y="3977161"/>
              <a:ext cx="136207" cy="288607"/>
            </a:xfrm>
            <a:custGeom>
              <a:avLst/>
              <a:gdLst>
                <a:gd name="connsiteX0" fmla="*/ 94298 w 136207"/>
                <a:gd name="connsiteY0" fmla="*/ 288608 h 288607"/>
                <a:gd name="connsiteX1" fmla="*/ 41910 w 136207"/>
                <a:gd name="connsiteY1" fmla="*/ 288608 h 288607"/>
                <a:gd name="connsiteX2" fmla="*/ 0 w 136207"/>
                <a:gd name="connsiteY2" fmla="*/ 246697 h 288607"/>
                <a:gd name="connsiteX3" fmla="*/ 0 w 136207"/>
                <a:gd name="connsiteY3" fmla="*/ 41910 h 288607"/>
                <a:gd name="connsiteX4" fmla="*/ 41910 w 136207"/>
                <a:gd name="connsiteY4" fmla="*/ 0 h 288607"/>
                <a:gd name="connsiteX5" fmla="*/ 94298 w 136207"/>
                <a:gd name="connsiteY5" fmla="*/ 0 h 288607"/>
                <a:gd name="connsiteX6" fmla="*/ 136207 w 136207"/>
                <a:gd name="connsiteY6" fmla="*/ 41910 h 288607"/>
                <a:gd name="connsiteX7" fmla="*/ 136207 w 136207"/>
                <a:gd name="connsiteY7" fmla="*/ 247650 h 288607"/>
                <a:gd name="connsiteX8" fmla="*/ 94298 w 136207"/>
                <a:gd name="connsiteY8" fmla="*/ 288608 h 2886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36207" h="288607">
                  <a:moveTo>
                    <a:pt x="94298" y="288608"/>
                  </a:moveTo>
                  <a:lnTo>
                    <a:pt x="41910" y="288608"/>
                  </a:lnTo>
                  <a:cubicBezTo>
                    <a:pt x="19050" y="288608"/>
                    <a:pt x="0" y="269558"/>
                    <a:pt x="0" y="246697"/>
                  </a:cubicBezTo>
                  <a:lnTo>
                    <a:pt x="0" y="41910"/>
                  </a:lnTo>
                  <a:cubicBezTo>
                    <a:pt x="0" y="19050"/>
                    <a:pt x="19050" y="0"/>
                    <a:pt x="41910" y="0"/>
                  </a:cubicBezTo>
                  <a:lnTo>
                    <a:pt x="94298" y="0"/>
                  </a:lnTo>
                  <a:cubicBezTo>
                    <a:pt x="117157" y="0"/>
                    <a:pt x="136207" y="19050"/>
                    <a:pt x="136207" y="41910"/>
                  </a:cubicBezTo>
                  <a:lnTo>
                    <a:pt x="136207" y="247650"/>
                  </a:lnTo>
                  <a:cubicBezTo>
                    <a:pt x="136207" y="270510"/>
                    <a:pt x="117157" y="288608"/>
                    <a:pt x="94298" y="288608"/>
                  </a:cubicBezTo>
                  <a:close/>
                </a:path>
              </a:pathLst>
            </a:custGeom>
            <a:solidFill>
              <a:srgbClr val="33333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69"/>
            </a:p>
          </p:txBody>
        </p:sp>
        <p:sp>
          <p:nvSpPr>
            <p:cNvPr id="55" name="Freeform: Shape 127">
              <a:extLst>
                <a:ext uri="{FF2B5EF4-FFF2-40B4-BE49-F238E27FC236}">
                  <a16:creationId xmlns:a16="http://schemas.microsoft.com/office/drawing/2014/main" id="{77AE4410-F80B-4F82-BFC6-072D700177E6}"/>
                </a:ext>
              </a:extLst>
            </p:cNvPr>
            <p:cNvSpPr/>
            <p:nvPr/>
          </p:nvSpPr>
          <p:spPr>
            <a:xfrm>
              <a:off x="10010060" y="4003831"/>
              <a:ext cx="99060" cy="236220"/>
            </a:xfrm>
            <a:custGeom>
              <a:avLst/>
              <a:gdLst>
                <a:gd name="connsiteX0" fmla="*/ 72390 w 99060"/>
                <a:gd name="connsiteY0" fmla="*/ 236220 h 236220"/>
                <a:gd name="connsiteX1" fmla="*/ 26670 w 99060"/>
                <a:gd name="connsiteY1" fmla="*/ 236220 h 236220"/>
                <a:gd name="connsiteX2" fmla="*/ 0 w 99060"/>
                <a:gd name="connsiteY2" fmla="*/ 209550 h 236220"/>
                <a:gd name="connsiteX3" fmla="*/ 0 w 99060"/>
                <a:gd name="connsiteY3" fmla="*/ 26670 h 236220"/>
                <a:gd name="connsiteX4" fmla="*/ 26670 w 99060"/>
                <a:gd name="connsiteY4" fmla="*/ 0 h 236220"/>
                <a:gd name="connsiteX5" fmla="*/ 72390 w 99060"/>
                <a:gd name="connsiteY5" fmla="*/ 0 h 236220"/>
                <a:gd name="connsiteX6" fmla="*/ 99060 w 99060"/>
                <a:gd name="connsiteY6" fmla="*/ 26670 h 236220"/>
                <a:gd name="connsiteX7" fmla="*/ 99060 w 99060"/>
                <a:gd name="connsiteY7" fmla="*/ 209550 h 236220"/>
                <a:gd name="connsiteX8" fmla="*/ 72390 w 99060"/>
                <a:gd name="connsiteY8" fmla="*/ 236220 h 236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99060" h="236220">
                  <a:moveTo>
                    <a:pt x="72390" y="236220"/>
                  </a:moveTo>
                  <a:lnTo>
                    <a:pt x="26670" y="236220"/>
                  </a:lnTo>
                  <a:cubicBezTo>
                    <a:pt x="11430" y="236220"/>
                    <a:pt x="0" y="223838"/>
                    <a:pt x="0" y="209550"/>
                  </a:cubicBezTo>
                  <a:lnTo>
                    <a:pt x="0" y="26670"/>
                  </a:lnTo>
                  <a:cubicBezTo>
                    <a:pt x="0" y="11430"/>
                    <a:pt x="12382" y="0"/>
                    <a:pt x="26670" y="0"/>
                  </a:cubicBezTo>
                  <a:lnTo>
                    <a:pt x="72390" y="0"/>
                  </a:lnTo>
                  <a:cubicBezTo>
                    <a:pt x="87630" y="0"/>
                    <a:pt x="99060" y="12382"/>
                    <a:pt x="99060" y="26670"/>
                  </a:cubicBezTo>
                  <a:lnTo>
                    <a:pt x="99060" y="209550"/>
                  </a:lnTo>
                  <a:cubicBezTo>
                    <a:pt x="99060" y="224790"/>
                    <a:pt x="86677" y="236220"/>
                    <a:pt x="72390" y="236220"/>
                  </a:cubicBezTo>
                  <a:close/>
                </a:path>
              </a:pathLst>
            </a:custGeom>
            <a:solidFill>
              <a:srgbClr val="E6E6E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69"/>
            </a:p>
          </p:txBody>
        </p:sp>
        <p:sp>
          <p:nvSpPr>
            <p:cNvPr id="56" name="Freeform: Shape 128">
              <a:extLst>
                <a:ext uri="{FF2B5EF4-FFF2-40B4-BE49-F238E27FC236}">
                  <a16:creationId xmlns:a16="http://schemas.microsoft.com/office/drawing/2014/main" id="{2A796A54-2723-4981-80EF-B4BE7D46B4EC}"/>
                </a:ext>
              </a:extLst>
            </p:cNvPr>
            <p:cNvSpPr/>
            <p:nvPr/>
          </p:nvSpPr>
          <p:spPr>
            <a:xfrm>
              <a:off x="10009108" y="3809521"/>
              <a:ext cx="100964" cy="100965"/>
            </a:xfrm>
            <a:custGeom>
              <a:avLst/>
              <a:gdLst>
                <a:gd name="connsiteX0" fmla="*/ 100965 w 100964"/>
                <a:gd name="connsiteY0" fmla="*/ 50482 h 100965"/>
                <a:gd name="connsiteX1" fmla="*/ 50482 w 100964"/>
                <a:gd name="connsiteY1" fmla="*/ 100965 h 100965"/>
                <a:gd name="connsiteX2" fmla="*/ 0 w 100964"/>
                <a:gd name="connsiteY2" fmla="*/ 50482 h 100965"/>
                <a:gd name="connsiteX3" fmla="*/ 50482 w 100964"/>
                <a:gd name="connsiteY3" fmla="*/ 0 h 100965"/>
                <a:gd name="connsiteX4" fmla="*/ 100965 w 100964"/>
                <a:gd name="connsiteY4" fmla="*/ 50482 h 1009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964" h="100965">
                  <a:moveTo>
                    <a:pt x="100965" y="50482"/>
                  </a:moveTo>
                  <a:cubicBezTo>
                    <a:pt x="100965" y="78363"/>
                    <a:pt x="78363" y="100965"/>
                    <a:pt x="50482" y="100965"/>
                  </a:cubicBezTo>
                  <a:cubicBezTo>
                    <a:pt x="22602" y="100965"/>
                    <a:pt x="0" y="78363"/>
                    <a:pt x="0" y="50482"/>
                  </a:cubicBezTo>
                  <a:cubicBezTo>
                    <a:pt x="0" y="22602"/>
                    <a:pt x="22602" y="0"/>
                    <a:pt x="50482" y="0"/>
                  </a:cubicBezTo>
                  <a:cubicBezTo>
                    <a:pt x="78363" y="0"/>
                    <a:pt x="100965" y="22602"/>
                    <a:pt x="100965" y="50482"/>
                  </a:cubicBezTo>
                  <a:close/>
                </a:path>
              </a:pathLst>
            </a:custGeom>
            <a:solidFill>
              <a:srgbClr val="181818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69"/>
            </a:p>
          </p:txBody>
        </p:sp>
        <p:sp>
          <p:nvSpPr>
            <p:cNvPr id="57" name="Freeform: Shape 129">
              <a:extLst>
                <a:ext uri="{FF2B5EF4-FFF2-40B4-BE49-F238E27FC236}">
                  <a16:creationId xmlns:a16="http://schemas.microsoft.com/office/drawing/2014/main" id="{7F45970C-BF24-425E-9D4F-21249EB09A00}"/>
                </a:ext>
              </a:extLst>
            </p:cNvPr>
            <p:cNvSpPr/>
            <p:nvPr/>
          </p:nvSpPr>
          <p:spPr>
            <a:xfrm>
              <a:off x="10018633" y="3819046"/>
              <a:ext cx="81914" cy="81915"/>
            </a:xfrm>
            <a:custGeom>
              <a:avLst/>
              <a:gdLst>
                <a:gd name="connsiteX0" fmla="*/ 81915 w 81914"/>
                <a:gd name="connsiteY0" fmla="*/ 40957 h 81915"/>
                <a:gd name="connsiteX1" fmla="*/ 40957 w 81914"/>
                <a:gd name="connsiteY1" fmla="*/ 81915 h 81915"/>
                <a:gd name="connsiteX2" fmla="*/ 0 w 81914"/>
                <a:gd name="connsiteY2" fmla="*/ 40957 h 81915"/>
                <a:gd name="connsiteX3" fmla="*/ 40957 w 81914"/>
                <a:gd name="connsiteY3" fmla="*/ 0 h 81915"/>
                <a:gd name="connsiteX4" fmla="*/ 81915 w 81914"/>
                <a:gd name="connsiteY4" fmla="*/ 40957 h 819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81914" h="81915">
                  <a:moveTo>
                    <a:pt x="81915" y="40957"/>
                  </a:moveTo>
                  <a:cubicBezTo>
                    <a:pt x="81915" y="63578"/>
                    <a:pt x="63578" y="81915"/>
                    <a:pt x="40957" y="81915"/>
                  </a:cubicBezTo>
                  <a:cubicBezTo>
                    <a:pt x="18337" y="81915"/>
                    <a:pt x="0" y="63578"/>
                    <a:pt x="0" y="40957"/>
                  </a:cubicBezTo>
                  <a:cubicBezTo>
                    <a:pt x="0" y="18337"/>
                    <a:pt x="18337" y="0"/>
                    <a:pt x="40957" y="0"/>
                  </a:cubicBezTo>
                  <a:cubicBezTo>
                    <a:pt x="63578" y="0"/>
                    <a:pt x="81915" y="18337"/>
                    <a:pt x="81915" y="40957"/>
                  </a:cubicBezTo>
                  <a:close/>
                </a:path>
              </a:pathLst>
            </a:custGeom>
            <a:solidFill>
              <a:srgbClr val="F2F2F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069"/>
            </a:p>
          </p:txBody>
        </p:sp>
      </p:grpSp>
      <p:grpSp>
        <p:nvGrpSpPr>
          <p:cNvPr id="58" name="Group 139">
            <a:extLst>
              <a:ext uri="{FF2B5EF4-FFF2-40B4-BE49-F238E27FC236}">
                <a16:creationId xmlns:a16="http://schemas.microsoft.com/office/drawing/2014/main" id="{63EBBB56-A483-4E5A-B545-BB65DDED24A9}"/>
              </a:ext>
            </a:extLst>
          </p:cNvPr>
          <p:cNvGrpSpPr/>
          <p:nvPr/>
        </p:nvGrpSpPr>
        <p:grpSpPr>
          <a:xfrm rot="19991619">
            <a:off x="200170" y="3713990"/>
            <a:ext cx="987110" cy="389004"/>
            <a:chOff x="8060641" y="1503156"/>
            <a:chExt cx="3004811" cy="1184147"/>
          </a:xfrm>
          <a:solidFill>
            <a:schemeClr val="accent4"/>
          </a:solidFill>
        </p:grpSpPr>
        <p:sp>
          <p:nvSpPr>
            <p:cNvPr id="59" name="Freeform 7">
              <a:extLst>
                <a:ext uri="{FF2B5EF4-FFF2-40B4-BE49-F238E27FC236}">
                  <a16:creationId xmlns:a16="http://schemas.microsoft.com/office/drawing/2014/main" id="{9205BDB4-B3AA-4344-B001-3C7BFC1F66BD}"/>
                </a:ext>
              </a:extLst>
            </p:cNvPr>
            <p:cNvSpPr/>
            <p:nvPr/>
          </p:nvSpPr>
          <p:spPr>
            <a:xfrm>
              <a:off x="8131879" y="1640533"/>
              <a:ext cx="2907039" cy="1046770"/>
            </a:xfrm>
            <a:custGeom>
              <a:avLst/>
              <a:gdLst>
                <a:gd name="connsiteX0" fmla="*/ 5481115 w 5481115"/>
                <a:gd name="connsiteY0" fmla="*/ 0 h 1897513"/>
                <a:gd name="connsiteX1" fmla="*/ 1009540 w 5481115"/>
                <a:gd name="connsiteY1" fmla="*/ 623695 h 1897513"/>
                <a:gd name="connsiteX2" fmla="*/ 0 w 5481115"/>
                <a:gd name="connsiteY2" fmla="*/ 1812944 h 1897513"/>
                <a:gd name="connsiteX3" fmla="*/ 581411 w 5481115"/>
                <a:gd name="connsiteY3" fmla="*/ 1897513 h 1897513"/>
                <a:gd name="connsiteX4" fmla="*/ 1205106 w 5481115"/>
                <a:gd name="connsiteY4" fmla="*/ 813975 h 1897513"/>
                <a:gd name="connsiteX5" fmla="*/ 5433545 w 5481115"/>
                <a:gd name="connsiteY5" fmla="*/ 253707 h 1897513"/>
                <a:gd name="connsiteX6" fmla="*/ 5481115 w 5481115"/>
                <a:gd name="connsiteY6" fmla="*/ 0 h 1897513"/>
                <a:gd name="connsiteX0" fmla="*/ 5481115 w 5481115"/>
                <a:gd name="connsiteY0" fmla="*/ 1951 h 1899464"/>
                <a:gd name="connsiteX1" fmla="*/ 1009540 w 5481115"/>
                <a:gd name="connsiteY1" fmla="*/ 625646 h 1899464"/>
                <a:gd name="connsiteX2" fmla="*/ 0 w 5481115"/>
                <a:gd name="connsiteY2" fmla="*/ 1814895 h 1899464"/>
                <a:gd name="connsiteX3" fmla="*/ 581411 w 5481115"/>
                <a:gd name="connsiteY3" fmla="*/ 1899464 h 1899464"/>
                <a:gd name="connsiteX4" fmla="*/ 1205106 w 5481115"/>
                <a:gd name="connsiteY4" fmla="*/ 815926 h 1899464"/>
                <a:gd name="connsiteX5" fmla="*/ 5433545 w 5481115"/>
                <a:gd name="connsiteY5" fmla="*/ 255658 h 1899464"/>
                <a:gd name="connsiteX6" fmla="*/ 5481115 w 5481115"/>
                <a:gd name="connsiteY6" fmla="*/ 1951 h 1899464"/>
                <a:gd name="connsiteX0" fmla="*/ 5481115 w 5481115"/>
                <a:gd name="connsiteY0" fmla="*/ 1726 h 1899239"/>
                <a:gd name="connsiteX1" fmla="*/ 1009540 w 5481115"/>
                <a:gd name="connsiteY1" fmla="*/ 625421 h 1899239"/>
                <a:gd name="connsiteX2" fmla="*/ 0 w 5481115"/>
                <a:gd name="connsiteY2" fmla="*/ 1814670 h 1899239"/>
                <a:gd name="connsiteX3" fmla="*/ 581411 w 5481115"/>
                <a:gd name="connsiteY3" fmla="*/ 1899239 h 1899239"/>
                <a:gd name="connsiteX4" fmla="*/ 1205106 w 5481115"/>
                <a:gd name="connsiteY4" fmla="*/ 815701 h 1899239"/>
                <a:gd name="connsiteX5" fmla="*/ 5433545 w 5481115"/>
                <a:gd name="connsiteY5" fmla="*/ 255433 h 1899239"/>
                <a:gd name="connsiteX6" fmla="*/ 5481115 w 5481115"/>
                <a:gd name="connsiteY6" fmla="*/ 1726 h 1899239"/>
                <a:gd name="connsiteX0" fmla="*/ 5496972 w 5496972"/>
                <a:gd name="connsiteY0" fmla="*/ 1726 h 1899239"/>
                <a:gd name="connsiteX1" fmla="*/ 1025397 w 5496972"/>
                <a:gd name="connsiteY1" fmla="*/ 625421 h 1899239"/>
                <a:gd name="connsiteX2" fmla="*/ 0 w 5496972"/>
                <a:gd name="connsiteY2" fmla="*/ 1798814 h 1899239"/>
                <a:gd name="connsiteX3" fmla="*/ 597268 w 5496972"/>
                <a:gd name="connsiteY3" fmla="*/ 1899239 h 1899239"/>
                <a:gd name="connsiteX4" fmla="*/ 1220963 w 5496972"/>
                <a:gd name="connsiteY4" fmla="*/ 815701 h 1899239"/>
                <a:gd name="connsiteX5" fmla="*/ 5449402 w 5496972"/>
                <a:gd name="connsiteY5" fmla="*/ 255433 h 1899239"/>
                <a:gd name="connsiteX6" fmla="*/ 5496972 w 5496972"/>
                <a:gd name="connsiteY6" fmla="*/ 1726 h 1899239"/>
                <a:gd name="connsiteX0" fmla="*/ 5499844 w 5499844"/>
                <a:gd name="connsiteY0" fmla="*/ 1726 h 1899239"/>
                <a:gd name="connsiteX1" fmla="*/ 1028269 w 5499844"/>
                <a:gd name="connsiteY1" fmla="*/ 625421 h 1899239"/>
                <a:gd name="connsiteX2" fmla="*/ 2872 w 5499844"/>
                <a:gd name="connsiteY2" fmla="*/ 1798814 h 1899239"/>
                <a:gd name="connsiteX3" fmla="*/ 600140 w 5499844"/>
                <a:gd name="connsiteY3" fmla="*/ 1899239 h 1899239"/>
                <a:gd name="connsiteX4" fmla="*/ 1223835 w 5499844"/>
                <a:gd name="connsiteY4" fmla="*/ 815701 h 1899239"/>
                <a:gd name="connsiteX5" fmla="*/ 5452274 w 5499844"/>
                <a:gd name="connsiteY5" fmla="*/ 255433 h 1899239"/>
                <a:gd name="connsiteX6" fmla="*/ 5499844 w 5499844"/>
                <a:gd name="connsiteY6" fmla="*/ 1726 h 1899239"/>
                <a:gd name="connsiteX0" fmla="*/ 5499844 w 5499844"/>
                <a:gd name="connsiteY0" fmla="*/ 1726 h 1932850"/>
                <a:gd name="connsiteX1" fmla="*/ 1028269 w 5499844"/>
                <a:gd name="connsiteY1" fmla="*/ 625421 h 1932850"/>
                <a:gd name="connsiteX2" fmla="*/ 2872 w 5499844"/>
                <a:gd name="connsiteY2" fmla="*/ 1798814 h 1932850"/>
                <a:gd name="connsiteX3" fmla="*/ 600140 w 5499844"/>
                <a:gd name="connsiteY3" fmla="*/ 1899239 h 1932850"/>
                <a:gd name="connsiteX4" fmla="*/ 1223835 w 5499844"/>
                <a:gd name="connsiteY4" fmla="*/ 815701 h 1932850"/>
                <a:gd name="connsiteX5" fmla="*/ 5452274 w 5499844"/>
                <a:gd name="connsiteY5" fmla="*/ 255433 h 1932850"/>
                <a:gd name="connsiteX6" fmla="*/ 5499844 w 5499844"/>
                <a:gd name="connsiteY6" fmla="*/ 1726 h 1932850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23835 w 5499844"/>
                <a:gd name="connsiteY4" fmla="*/ 815701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80390"/>
                <a:gd name="connsiteX1" fmla="*/ 1028269 w 5499844"/>
                <a:gd name="connsiteY1" fmla="*/ 625421 h 1980390"/>
                <a:gd name="connsiteX2" fmla="*/ 2872 w 5499844"/>
                <a:gd name="connsiteY2" fmla="*/ 1798814 h 1980390"/>
                <a:gd name="connsiteX3" fmla="*/ 600140 w 5499844"/>
                <a:gd name="connsiteY3" fmla="*/ 1899239 h 1980390"/>
                <a:gd name="connsiteX4" fmla="*/ 1244977 w 5499844"/>
                <a:gd name="connsiteY4" fmla="*/ 836843 h 1980390"/>
                <a:gd name="connsiteX5" fmla="*/ 5452274 w 5499844"/>
                <a:gd name="connsiteY5" fmla="*/ 255433 h 1980390"/>
                <a:gd name="connsiteX6" fmla="*/ 5499844 w 5499844"/>
                <a:gd name="connsiteY6" fmla="*/ 1726 h 198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99844" h="1980390">
                  <a:moveTo>
                    <a:pt x="5499844" y="1726"/>
                  </a:moveTo>
                  <a:cubicBezTo>
                    <a:pt x="3824325" y="-33511"/>
                    <a:pt x="1155122" y="480949"/>
                    <a:pt x="1028269" y="625421"/>
                  </a:cubicBezTo>
                  <a:cubicBezTo>
                    <a:pt x="686470" y="1016552"/>
                    <a:pt x="-51745" y="1677245"/>
                    <a:pt x="2872" y="1798814"/>
                  </a:cubicBezTo>
                  <a:cubicBezTo>
                    <a:pt x="154391" y="2096567"/>
                    <a:pt x="549046" y="1950333"/>
                    <a:pt x="600140" y="1899239"/>
                  </a:cubicBezTo>
                  <a:cubicBezTo>
                    <a:pt x="815086" y="1545107"/>
                    <a:pt x="1146313" y="879127"/>
                    <a:pt x="1244977" y="836843"/>
                  </a:cubicBezTo>
                  <a:cubicBezTo>
                    <a:pt x="2287991" y="399905"/>
                    <a:pt x="4007558" y="126817"/>
                    <a:pt x="5452274" y="255433"/>
                  </a:cubicBezTo>
                  <a:lnTo>
                    <a:pt x="5499844" y="17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69" dirty="0"/>
            </a:p>
          </p:txBody>
        </p:sp>
        <p:sp>
          <p:nvSpPr>
            <p:cNvPr id="60" name="Freeform 10">
              <a:extLst>
                <a:ext uri="{FF2B5EF4-FFF2-40B4-BE49-F238E27FC236}">
                  <a16:creationId xmlns:a16="http://schemas.microsoft.com/office/drawing/2014/main" id="{CC54E53A-4556-4A63-9252-850E7FA391E7}"/>
                </a:ext>
              </a:extLst>
            </p:cNvPr>
            <p:cNvSpPr/>
            <p:nvPr/>
          </p:nvSpPr>
          <p:spPr>
            <a:xfrm flipH="1">
              <a:off x="8131879" y="1640533"/>
              <a:ext cx="2907039" cy="1046770"/>
            </a:xfrm>
            <a:custGeom>
              <a:avLst/>
              <a:gdLst>
                <a:gd name="connsiteX0" fmla="*/ 5481115 w 5481115"/>
                <a:gd name="connsiteY0" fmla="*/ 0 h 1897513"/>
                <a:gd name="connsiteX1" fmla="*/ 1009540 w 5481115"/>
                <a:gd name="connsiteY1" fmla="*/ 623695 h 1897513"/>
                <a:gd name="connsiteX2" fmla="*/ 0 w 5481115"/>
                <a:gd name="connsiteY2" fmla="*/ 1812944 h 1897513"/>
                <a:gd name="connsiteX3" fmla="*/ 581411 w 5481115"/>
                <a:gd name="connsiteY3" fmla="*/ 1897513 h 1897513"/>
                <a:gd name="connsiteX4" fmla="*/ 1205106 w 5481115"/>
                <a:gd name="connsiteY4" fmla="*/ 813975 h 1897513"/>
                <a:gd name="connsiteX5" fmla="*/ 5433545 w 5481115"/>
                <a:gd name="connsiteY5" fmla="*/ 253707 h 1897513"/>
                <a:gd name="connsiteX6" fmla="*/ 5481115 w 5481115"/>
                <a:gd name="connsiteY6" fmla="*/ 0 h 1897513"/>
                <a:gd name="connsiteX0" fmla="*/ 5481115 w 5481115"/>
                <a:gd name="connsiteY0" fmla="*/ 1951 h 1899464"/>
                <a:gd name="connsiteX1" fmla="*/ 1009540 w 5481115"/>
                <a:gd name="connsiteY1" fmla="*/ 625646 h 1899464"/>
                <a:gd name="connsiteX2" fmla="*/ 0 w 5481115"/>
                <a:gd name="connsiteY2" fmla="*/ 1814895 h 1899464"/>
                <a:gd name="connsiteX3" fmla="*/ 581411 w 5481115"/>
                <a:gd name="connsiteY3" fmla="*/ 1899464 h 1899464"/>
                <a:gd name="connsiteX4" fmla="*/ 1205106 w 5481115"/>
                <a:gd name="connsiteY4" fmla="*/ 815926 h 1899464"/>
                <a:gd name="connsiteX5" fmla="*/ 5433545 w 5481115"/>
                <a:gd name="connsiteY5" fmla="*/ 255658 h 1899464"/>
                <a:gd name="connsiteX6" fmla="*/ 5481115 w 5481115"/>
                <a:gd name="connsiteY6" fmla="*/ 1951 h 1899464"/>
                <a:gd name="connsiteX0" fmla="*/ 5481115 w 5481115"/>
                <a:gd name="connsiteY0" fmla="*/ 1726 h 1899239"/>
                <a:gd name="connsiteX1" fmla="*/ 1009540 w 5481115"/>
                <a:gd name="connsiteY1" fmla="*/ 625421 h 1899239"/>
                <a:gd name="connsiteX2" fmla="*/ 0 w 5481115"/>
                <a:gd name="connsiteY2" fmla="*/ 1814670 h 1899239"/>
                <a:gd name="connsiteX3" fmla="*/ 581411 w 5481115"/>
                <a:gd name="connsiteY3" fmla="*/ 1899239 h 1899239"/>
                <a:gd name="connsiteX4" fmla="*/ 1205106 w 5481115"/>
                <a:gd name="connsiteY4" fmla="*/ 815701 h 1899239"/>
                <a:gd name="connsiteX5" fmla="*/ 5433545 w 5481115"/>
                <a:gd name="connsiteY5" fmla="*/ 255433 h 1899239"/>
                <a:gd name="connsiteX6" fmla="*/ 5481115 w 5481115"/>
                <a:gd name="connsiteY6" fmla="*/ 1726 h 1899239"/>
                <a:gd name="connsiteX0" fmla="*/ 5496972 w 5496972"/>
                <a:gd name="connsiteY0" fmla="*/ 1726 h 1899239"/>
                <a:gd name="connsiteX1" fmla="*/ 1025397 w 5496972"/>
                <a:gd name="connsiteY1" fmla="*/ 625421 h 1899239"/>
                <a:gd name="connsiteX2" fmla="*/ 0 w 5496972"/>
                <a:gd name="connsiteY2" fmla="*/ 1798814 h 1899239"/>
                <a:gd name="connsiteX3" fmla="*/ 597268 w 5496972"/>
                <a:gd name="connsiteY3" fmla="*/ 1899239 h 1899239"/>
                <a:gd name="connsiteX4" fmla="*/ 1220963 w 5496972"/>
                <a:gd name="connsiteY4" fmla="*/ 815701 h 1899239"/>
                <a:gd name="connsiteX5" fmla="*/ 5449402 w 5496972"/>
                <a:gd name="connsiteY5" fmla="*/ 255433 h 1899239"/>
                <a:gd name="connsiteX6" fmla="*/ 5496972 w 5496972"/>
                <a:gd name="connsiteY6" fmla="*/ 1726 h 1899239"/>
                <a:gd name="connsiteX0" fmla="*/ 5499844 w 5499844"/>
                <a:gd name="connsiteY0" fmla="*/ 1726 h 1899239"/>
                <a:gd name="connsiteX1" fmla="*/ 1028269 w 5499844"/>
                <a:gd name="connsiteY1" fmla="*/ 625421 h 1899239"/>
                <a:gd name="connsiteX2" fmla="*/ 2872 w 5499844"/>
                <a:gd name="connsiteY2" fmla="*/ 1798814 h 1899239"/>
                <a:gd name="connsiteX3" fmla="*/ 600140 w 5499844"/>
                <a:gd name="connsiteY3" fmla="*/ 1899239 h 1899239"/>
                <a:gd name="connsiteX4" fmla="*/ 1223835 w 5499844"/>
                <a:gd name="connsiteY4" fmla="*/ 815701 h 1899239"/>
                <a:gd name="connsiteX5" fmla="*/ 5452274 w 5499844"/>
                <a:gd name="connsiteY5" fmla="*/ 255433 h 1899239"/>
                <a:gd name="connsiteX6" fmla="*/ 5499844 w 5499844"/>
                <a:gd name="connsiteY6" fmla="*/ 1726 h 1899239"/>
                <a:gd name="connsiteX0" fmla="*/ 5499844 w 5499844"/>
                <a:gd name="connsiteY0" fmla="*/ 1726 h 1932850"/>
                <a:gd name="connsiteX1" fmla="*/ 1028269 w 5499844"/>
                <a:gd name="connsiteY1" fmla="*/ 625421 h 1932850"/>
                <a:gd name="connsiteX2" fmla="*/ 2872 w 5499844"/>
                <a:gd name="connsiteY2" fmla="*/ 1798814 h 1932850"/>
                <a:gd name="connsiteX3" fmla="*/ 600140 w 5499844"/>
                <a:gd name="connsiteY3" fmla="*/ 1899239 h 1932850"/>
                <a:gd name="connsiteX4" fmla="*/ 1223835 w 5499844"/>
                <a:gd name="connsiteY4" fmla="*/ 815701 h 1932850"/>
                <a:gd name="connsiteX5" fmla="*/ 5452274 w 5499844"/>
                <a:gd name="connsiteY5" fmla="*/ 255433 h 1932850"/>
                <a:gd name="connsiteX6" fmla="*/ 5499844 w 5499844"/>
                <a:gd name="connsiteY6" fmla="*/ 1726 h 1932850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23835 w 5499844"/>
                <a:gd name="connsiteY4" fmla="*/ 815701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62006"/>
                <a:gd name="connsiteX1" fmla="*/ 1028269 w 5499844"/>
                <a:gd name="connsiteY1" fmla="*/ 625421 h 1962006"/>
                <a:gd name="connsiteX2" fmla="*/ 2872 w 5499844"/>
                <a:gd name="connsiteY2" fmla="*/ 1798814 h 1962006"/>
                <a:gd name="connsiteX3" fmla="*/ 600140 w 5499844"/>
                <a:gd name="connsiteY3" fmla="*/ 1899239 h 1962006"/>
                <a:gd name="connsiteX4" fmla="*/ 1244977 w 5499844"/>
                <a:gd name="connsiteY4" fmla="*/ 836843 h 1962006"/>
                <a:gd name="connsiteX5" fmla="*/ 5452274 w 5499844"/>
                <a:gd name="connsiteY5" fmla="*/ 255433 h 1962006"/>
                <a:gd name="connsiteX6" fmla="*/ 5499844 w 5499844"/>
                <a:gd name="connsiteY6" fmla="*/ 1726 h 1962006"/>
                <a:gd name="connsiteX0" fmla="*/ 5499844 w 5499844"/>
                <a:gd name="connsiteY0" fmla="*/ 1726 h 1980390"/>
                <a:gd name="connsiteX1" fmla="*/ 1028269 w 5499844"/>
                <a:gd name="connsiteY1" fmla="*/ 625421 h 1980390"/>
                <a:gd name="connsiteX2" fmla="*/ 2872 w 5499844"/>
                <a:gd name="connsiteY2" fmla="*/ 1798814 h 1980390"/>
                <a:gd name="connsiteX3" fmla="*/ 600140 w 5499844"/>
                <a:gd name="connsiteY3" fmla="*/ 1899239 h 1980390"/>
                <a:gd name="connsiteX4" fmla="*/ 1244977 w 5499844"/>
                <a:gd name="connsiteY4" fmla="*/ 836843 h 1980390"/>
                <a:gd name="connsiteX5" fmla="*/ 5452274 w 5499844"/>
                <a:gd name="connsiteY5" fmla="*/ 255433 h 1980390"/>
                <a:gd name="connsiteX6" fmla="*/ 5499844 w 5499844"/>
                <a:gd name="connsiteY6" fmla="*/ 1726 h 19803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5499844" h="1980390">
                  <a:moveTo>
                    <a:pt x="5499844" y="1726"/>
                  </a:moveTo>
                  <a:cubicBezTo>
                    <a:pt x="3824325" y="-33511"/>
                    <a:pt x="1155122" y="480949"/>
                    <a:pt x="1028269" y="625421"/>
                  </a:cubicBezTo>
                  <a:cubicBezTo>
                    <a:pt x="686470" y="1016552"/>
                    <a:pt x="-51745" y="1677245"/>
                    <a:pt x="2872" y="1798814"/>
                  </a:cubicBezTo>
                  <a:cubicBezTo>
                    <a:pt x="154391" y="2096567"/>
                    <a:pt x="549046" y="1950333"/>
                    <a:pt x="600140" y="1899239"/>
                  </a:cubicBezTo>
                  <a:cubicBezTo>
                    <a:pt x="815086" y="1545107"/>
                    <a:pt x="1146313" y="879127"/>
                    <a:pt x="1244977" y="836843"/>
                  </a:cubicBezTo>
                  <a:cubicBezTo>
                    <a:pt x="2287991" y="399905"/>
                    <a:pt x="4007558" y="126817"/>
                    <a:pt x="5452274" y="255433"/>
                  </a:cubicBezTo>
                  <a:lnTo>
                    <a:pt x="5499844" y="1726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69" dirty="0"/>
            </a:p>
          </p:txBody>
        </p:sp>
        <p:sp>
          <p:nvSpPr>
            <p:cNvPr id="61" name="Freeform 3">
              <a:extLst>
                <a:ext uri="{FF2B5EF4-FFF2-40B4-BE49-F238E27FC236}">
                  <a16:creationId xmlns:a16="http://schemas.microsoft.com/office/drawing/2014/main" id="{1FF0E17D-D420-47DC-8C69-FAC017461E3C}"/>
                </a:ext>
              </a:extLst>
            </p:cNvPr>
            <p:cNvSpPr/>
            <p:nvPr/>
          </p:nvSpPr>
          <p:spPr>
            <a:xfrm>
              <a:off x="8277122" y="1601670"/>
              <a:ext cx="1111280" cy="842659"/>
            </a:xfrm>
            <a:custGeom>
              <a:avLst/>
              <a:gdLst>
                <a:gd name="connsiteX0" fmla="*/ 0 w 1818229"/>
                <a:gd name="connsiteY0" fmla="*/ 21143 h 924972"/>
                <a:gd name="connsiteX1" fmla="*/ 0 w 1818229"/>
                <a:gd name="connsiteY1" fmla="*/ 21143 h 924972"/>
                <a:gd name="connsiteX2" fmla="*/ 89855 w 1818229"/>
                <a:gd name="connsiteY2" fmla="*/ 21143 h 924972"/>
                <a:gd name="connsiteX3" fmla="*/ 1818229 w 1818229"/>
                <a:gd name="connsiteY3" fmla="*/ 0 h 924972"/>
                <a:gd name="connsiteX4" fmla="*/ 1580380 w 1818229"/>
                <a:gd name="connsiteY4" fmla="*/ 924972 h 924972"/>
                <a:gd name="connsiteX5" fmla="*/ 147996 w 1818229"/>
                <a:gd name="connsiteY5" fmla="*/ 872116 h 924972"/>
                <a:gd name="connsiteX6" fmla="*/ 0 w 1818229"/>
                <a:gd name="connsiteY6" fmla="*/ 21143 h 924972"/>
                <a:gd name="connsiteX0" fmla="*/ 0 w 1818229"/>
                <a:gd name="connsiteY0" fmla="*/ 21143 h 924972"/>
                <a:gd name="connsiteX1" fmla="*/ 0 w 1818229"/>
                <a:gd name="connsiteY1" fmla="*/ 21143 h 924972"/>
                <a:gd name="connsiteX2" fmla="*/ 1818229 w 1818229"/>
                <a:gd name="connsiteY2" fmla="*/ 0 h 924972"/>
                <a:gd name="connsiteX3" fmla="*/ 1580380 w 1818229"/>
                <a:gd name="connsiteY3" fmla="*/ 924972 h 924972"/>
                <a:gd name="connsiteX4" fmla="*/ 147996 w 1818229"/>
                <a:gd name="connsiteY4" fmla="*/ 872116 h 924972"/>
                <a:gd name="connsiteX5" fmla="*/ 0 w 1818229"/>
                <a:gd name="connsiteY5" fmla="*/ 21143 h 924972"/>
                <a:gd name="connsiteX0" fmla="*/ 162452 w 1943682"/>
                <a:gd name="connsiteY0" fmla="*/ 68713 h 924972"/>
                <a:gd name="connsiteX1" fmla="*/ 125453 w 1943682"/>
                <a:gd name="connsiteY1" fmla="*/ 21143 h 924972"/>
                <a:gd name="connsiteX2" fmla="*/ 1943682 w 1943682"/>
                <a:gd name="connsiteY2" fmla="*/ 0 h 924972"/>
                <a:gd name="connsiteX3" fmla="*/ 1705833 w 1943682"/>
                <a:gd name="connsiteY3" fmla="*/ 924972 h 924972"/>
                <a:gd name="connsiteX4" fmla="*/ 273449 w 1943682"/>
                <a:gd name="connsiteY4" fmla="*/ 872116 h 924972"/>
                <a:gd name="connsiteX5" fmla="*/ 162452 w 1943682"/>
                <a:gd name="connsiteY5" fmla="*/ 68713 h 924972"/>
                <a:gd name="connsiteX0" fmla="*/ 0 w 1781230"/>
                <a:gd name="connsiteY0" fmla="*/ 148099 h 1004358"/>
                <a:gd name="connsiteX1" fmla="*/ 1781230 w 1781230"/>
                <a:gd name="connsiteY1" fmla="*/ 79386 h 1004358"/>
                <a:gd name="connsiteX2" fmla="*/ 1543381 w 1781230"/>
                <a:gd name="connsiteY2" fmla="*/ 1004358 h 1004358"/>
                <a:gd name="connsiteX3" fmla="*/ 110997 w 1781230"/>
                <a:gd name="connsiteY3" fmla="*/ 951502 h 1004358"/>
                <a:gd name="connsiteX4" fmla="*/ 0 w 1781230"/>
                <a:gd name="connsiteY4" fmla="*/ 148099 h 1004358"/>
                <a:gd name="connsiteX0" fmla="*/ 0 w 1844656"/>
                <a:gd name="connsiteY0" fmla="*/ 174041 h 993302"/>
                <a:gd name="connsiteX1" fmla="*/ 1844656 w 1844656"/>
                <a:gd name="connsiteY1" fmla="*/ 68330 h 993302"/>
                <a:gd name="connsiteX2" fmla="*/ 1606807 w 1844656"/>
                <a:gd name="connsiteY2" fmla="*/ 993302 h 993302"/>
                <a:gd name="connsiteX3" fmla="*/ 174423 w 1844656"/>
                <a:gd name="connsiteY3" fmla="*/ 940446 h 993302"/>
                <a:gd name="connsiteX4" fmla="*/ 0 w 1844656"/>
                <a:gd name="connsiteY4" fmla="*/ 174041 h 993302"/>
                <a:gd name="connsiteX0" fmla="*/ 0 w 1844656"/>
                <a:gd name="connsiteY0" fmla="*/ 224630 h 1043891"/>
                <a:gd name="connsiteX1" fmla="*/ 1844656 w 1844656"/>
                <a:gd name="connsiteY1" fmla="*/ 118919 h 1043891"/>
                <a:gd name="connsiteX2" fmla="*/ 1606807 w 1844656"/>
                <a:gd name="connsiteY2" fmla="*/ 1043891 h 1043891"/>
                <a:gd name="connsiteX3" fmla="*/ 174423 w 1844656"/>
                <a:gd name="connsiteY3" fmla="*/ 991035 h 1043891"/>
                <a:gd name="connsiteX4" fmla="*/ 0 w 1844656"/>
                <a:gd name="connsiteY4" fmla="*/ 224630 h 1043891"/>
                <a:gd name="connsiteX0" fmla="*/ 0 w 2188217"/>
                <a:gd name="connsiteY0" fmla="*/ 167717 h 986978"/>
                <a:gd name="connsiteX1" fmla="*/ 2188217 w 2188217"/>
                <a:gd name="connsiteY1" fmla="*/ 194145 h 986978"/>
                <a:gd name="connsiteX2" fmla="*/ 1606807 w 2188217"/>
                <a:gd name="connsiteY2" fmla="*/ 986978 h 986978"/>
                <a:gd name="connsiteX3" fmla="*/ 174423 w 2188217"/>
                <a:gd name="connsiteY3" fmla="*/ 934122 h 986978"/>
                <a:gd name="connsiteX4" fmla="*/ 0 w 2188217"/>
                <a:gd name="connsiteY4" fmla="*/ 167717 h 986978"/>
                <a:gd name="connsiteX0" fmla="*/ 0 w 2188217"/>
                <a:gd name="connsiteY0" fmla="*/ 167717 h 1462677"/>
                <a:gd name="connsiteX1" fmla="*/ 2188217 w 2188217"/>
                <a:gd name="connsiteY1" fmla="*/ 194145 h 1462677"/>
                <a:gd name="connsiteX2" fmla="*/ 1849942 w 2188217"/>
                <a:gd name="connsiteY2" fmla="*/ 1462677 h 1462677"/>
                <a:gd name="connsiteX3" fmla="*/ 174423 w 2188217"/>
                <a:gd name="connsiteY3" fmla="*/ 934122 h 1462677"/>
                <a:gd name="connsiteX4" fmla="*/ 0 w 2188217"/>
                <a:gd name="connsiteY4" fmla="*/ 167717 h 1462677"/>
                <a:gd name="connsiteX0" fmla="*/ 0 w 2188217"/>
                <a:gd name="connsiteY0" fmla="*/ 167717 h 1520818"/>
                <a:gd name="connsiteX1" fmla="*/ 2188217 w 2188217"/>
                <a:gd name="connsiteY1" fmla="*/ 194145 h 1520818"/>
                <a:gd name="connsiteX2" fmla="*/ 1849942 w 2188217"/>
                <a:gd name="connsiteY2" fmla="*/ 1462677 h 1520818"/>
                <a:gd name="connsiteX3" fmla="*/ 243135 w 2188217"/>
                <a:gd name="connsiteY3" fmla="*/ 1520818 h 1520818"/>
                <a:gd name="connsiteX4" fmla="*/ 0 w 2188217"/>
                <a:gd name="connsiteY4" fmla="*/ 167717 h 1520818"/>
                <a:gd name="connsiteX0" fmla="*/ 0 w 2188217"/>
                <a:gd name="connsiteY0" fmla="*/ 167717 h 1520818"/>
                <a:gd name="connsiteX1" fmla="*/ 2188217 w 2188217"/>
                <a:gd name="connsiteY1" fmla="*/ 194145 h 1520818"/>
                <a:gd name="connsiteX2" fmla="*/ 1849942 w 2188217"/>
                <a:gd name="connsiteY2" fmla="*/ 1462677 h 1520818"/>
                <a:gd name="connsiteX3" fmla="*/ 243135 w 2188217"/>
                <a:gd name="connsiteY3" fmla="*/ 1520818 h 1520818"/>
                <a:gd name="connsiteX4" fmla="*/ 0 w 2188217"/>
                <a:gd name="connsiteY4" fmla="*/ 167717 h 1520818"/>
                <a:gd name="connsiteX0" fmla="*/ 0 w 2188217"/>
                <a:gd name="connsiteY0" fmla="*/ 167717 h 1580494"/>
                <a:gd name="connsiteX1" fmla="*/ 2188217 w 2188217"/>
                <a:gd name="connsiteY1" fmla="*/ 194145 h 1580494"/>
                <a:gd name="connsiteX2" fmla="*/ 1849942 w 2188217"/>
                <a:gd name="connsiteY2" fmla="*/ 1462677 h 1580494"/>
                <a:gd name="connsiteX3" fmla="*/ 243135 w 2188217"/>
                <a:gd name="connsiteY3" fmla="*/ 1520818 h 1580494"/>
                <a:gd name="connsiteX4" fmla="*/ 0 w 2188217"/>
                <a:gd name="connsiteY4" fmla="*/ 167717 h 1580494"/>
                <a:gd name="connsiteX0" fmla="*/ 0 w 2188217"/>
                <a:gd name="connsiteY0" fmla="*/ 167717 h 1614140"/>
                <a:gd name="connsiteX1" fmla="*/ 2188217 w 2188217"/>
                <a:gd name="connsiteY1" fmla="*/ 194145 h 1614140"/>
                <a:gd name="connsiteX2" fmla="*/ 1849942 w 2188217"/>
                <a:gd name="connsiteY2" fmla="*/ 1462677 h 1614140"/>
                <a:gd name="connsiteX3" fmla="*/ 243135 w 2188217"/>
                <a:gd name="connsiteY3" fmla="*/ 1520818 h 1614140"/>
                <a:gd name="connsiteX4" fmla="*/ 0 w 2188217"/>
                <a:gd name="connsiteY4" fmla="*/ 167717 h 1614140"/>
                <a:gd name="connsiteX0" fmla="*/ 0 w 2188217"/>
                <a:gd name="connsiteY0" fmla="*/ 167717 h 1571746"/>
                <a:gd name="connsiteX1" fmla="*/ 2188217 w 2188217"/>
                <a:gd name="connsiteY1" fmla="*/ 194145 h 1571746"/>
                <a:gd name="connsiteX2" fmla="*/ 1849942 w 2188217"/>
                <a:gd name="connsiteY2" fmla="*/ 1462677 h 1571746"/>
                <a:gd name="connsiteX3" fmla="*/ 237850 w 2188217"/>
                <a:gd name="connsiteY3" fmla="*/ 1441535 h 1571746"/>
                <a:gd name="connsiteX4" fmla="*/ 0 w 2188217"/>
                <a:gd name="connsiteY4" fmla="*/ 167717 h 1571746"/>
                <a:gd name="connsiteX0" fmla="*/ 18665 w 2206882"/>
                <a:gd name="connsiteY0" fmla="*/ 167717 h 1571746"/>
                <a:gd name="connsiteX1" fmla="*/ 2206882 w 2206882"/>
                <a:gd name="connsiteY1" fmla="*/ 194145 h 1571746"/>
                <a:gd name="connsiteX2" fmla="*/ 1868607 w 2206882"/>
                <a:gd name="connsiteY2" fmla="*/ 1462677 h 1571746"/>
                <a:gd name="connsiteX3" fmla="*/ 256515 w 2206882"/>
                <a:gd name="connsiteY3" fmla="*/ 1441535 h 1571746"/>
                <a:gd name="connsiteX4" fmla="*/ 18665 w 2206882"/>
                <a:gd name="connsiteY4" fmla="*/ 167717 h 1571746"/>
                <a:gd name="connsiteX0" fmla="*/ 18665 w 2206882"/>
                <a:gd name="connsiteY0" fmla="*/ 161918 h 1565947"/>
                <a:gd name="connsiteX1" fmla="*/ 2206882 w 2206882"/>
                <a:gd name="connsiteY1" fmla="*/ 188346 h 1565947"/>
                <a:gd name="connsiteX2" fmla="*/ 1868607 w 2206882"/>
                <a:gd name="connsiteY2" fmla="*/ 1456878 h 1565947"/>
                <a:gd name="connsiteX3" fmla="*/ 256515 w 2206882"/>
                <a:gd name="connsiteY3" fmla="*/ 1435736 h 1565947"/>
                <a:gd name="connsiteX4" fmla="*/ 18665 w 2206882"/>
                <a:gd name="connsiteY4" fmla="*/ 161918 h 1565947"/>
                <a:gd name="connsiteX0" fmla="*/ 18665 w 2218042"/>
                <a:gd name="connsiteY0" fmla="*/ 161918 h 1565947"/>
                <a:gd name="connsiteX1" fmla="*/ 2206882 w 2218042"/>
                <a:gd name="connsiteY1" fmla="*/ 188346 h 1565947"/>
                <a:gd name="connsiteX2" fmla="*/ 1868607 w 2218042"/>
                <a:gd name="connsiteY2" fmla="*/ 1456878 h 1565947"/>
                <a:gd name="connsiteX3" fmla="*/ 256515 w 2218042"/>
                <a:gd name="connsiteY3" fmla="*/ 1435736 h 1565947"/>
                <a:gd name="connsiteX4" fmla="*/ 18665 w 2218042"/>
                <a:gd name="connsiteY4" fmla="*/ 161918 h 1565947"/>
                <a:gd name="connsiteX0" fmla="*/ 18665 w 2107110"/>
                <a:gd name="connsiteY0" fmla="*/ 158561 h 1562590"/>
                <a:gd name="connsiteX1" fmla="*/ 2090599 w 2107110"/>
                <a:gd name="connsiteY1" fmla="*/ 195561 h 1562590"/>
                <a:gd name="connsiteX2" fmla="*/ 1868607 w 2107110"/>
                <a:gd name="connsiteY2" fmla="*/ 1453521 h 1562590"/>
                <a:gd name="connsiteX3" fmla="*/ 256515 w 2107110"/>
                <a:gd name="connsiteY3" fmla="*/ 1432379 h 1562590"/>
                <a:gd name="connsiteX4" fmla="*/ 18665 w 2107110"/>
                <a:gd name="connsiteY4" fmla="*/ 158561 h 1562590"/>
                <a:gd name="connsiteX0" fmla="*/ 18665 w 2107110"/>
                <a:gd name="connsiteY0" fmla="*/ 230473 h 1634502"/>
                <a:gd name="connsiteX1" fmla="*/ 2090599 w 2107110"/>
                <a:gd name="connsiteY1" fmla="*/ 267473 h 1634502"/>
                <a:gd name="connsiteX2" fmla="*/ 1868607 w 2107110"/>
                <a:gd name="connsiteY2" fmla="*/ 1525433 h 1634502"/>
                <a:gd name="connsiteX3" fmla="*/ 256515 w 2107110"/>
                <a:gd name="connsiteY3" fmla="*/ 1504291 h 1634502"/>
                <a:gd name="connsiteX4" fmla="*/ 18665 w 2107110"/>
                <a:gd name="connsiteY4" fmla="*/ 230473 h 1634502"/>
                <a:gd name="connsiteX0" fmla="*/ 18665 w 2107450"/>
                <a:gd name="connsiteY0" fmla="*/ 230473 h 1634502"/>
                <a:gd name="connsiteX1" fmla="*/ 2090599 w 2107450"/>
                <a:gd name="connsiteY1" fmla="*/ 267473 h 1634502"/>
                <a:gd name="connsiteX2" fmla="*/ 1868607 w 2107450"/>
                <a:gd name="connsiteY2" fmla="*/ 1525433 h 1634502"/>
                <a:gd name="connsiteX3" fmla="*/ 256515 w 2107450"/>
                <a:gd name="connsiteY3" fmla="*/ 1504291 h 1634502"/>
                <a:gd name="connsiteX4" fmla="*/ 18665 w 2107450"/>
                <a:gd name="connsiteY4" fmla="*/ 230473 h 1634502"/>
                <a:gd name="connsiteX0" fmla="*/ 18665 w 2107450"/>
                <a:gd name="connsiteY0" fmla="*/ 230473 h 1602563"/>
                <a:gd name="connsiteX1" fmla="*/ 2090599 w 2107450"/>
                <a:gd name="connsiteY1" fmla="*/ 267473 h 1602563"/>
                <a:gd name="connsiteX2" fmla="*/ 1868607 w 2107450"/>
                <a:gd name="connsiteY2" fmla="*/ 1525433 h 1602563"/>
                <a:gd name="connsiteX3" fmla="*/ 256515 w 2107450"/>
                <a:gd name="connsiteY3" fmla="*/ 1504291 h 1602563"/>
                <a:gd name="connsiteX4" fmla="*/ 18665 w 2107450"/>
                <a:gd name="connsiteY4" fmla="*/ 230473 h 1602563"/>
                <a:gd name="connsiteX0" fmla="*/ 13652 w 2102437"/>
                <a:gd name="connsiteY0" fmla="*/ 230473 h 1602563"/>
                <a:gd name="connsiteX1" fmla="*/ 2085586 w 2102437"/>
                <a:gd name="connsiteY1" fmla="*/ 267473 h 1602563"/>
                <a:gd name="connsiteX2" fmla="*/ 1863594 w 2102437"/>
                <a:gd name="connsiteY2" fmla="*/ 1525433 h 1602563"/>
                <a:gd name="connsiteX3" fmla="*/ 251502 w 2102437"/>
                <a:gd name="connsiteY3" fmla="*/ 1504291 h 1602563"/>
                <a:gd name="connsiteX4" fmla="*/ 13652 w 2102437"/>
                <a:gd name="connsiteY4" fmla="*/ 230473 h 1602563"/>
                <a:gd name="connsiteX0" fmla="*/ 13652 w 2102437"/>
                <a:gd name="connsiteY0" fmla="*/ 230473 h 1594232"/>
                <a:gd name="connsiteX1" fmla="*/ 2085586 w 2102437"/>
                <a:gd name="connsiteY1" fmla="*/ 267473 h 1594232"/>
                <a:gd name="connsiteX2" fmla="*/ 1863594 w 2102437"/>
                <a:gd name="connsiteY2" fmla="*/ 1525433 h 1594232"/>
                <a:gd name="connsiteX3" fmla="*/ 251502 w 2102437"/>
                <a:gd name="connsiteY3" fmla="*/ 1504291 h 1594232"/>
                <a:gd name="connsiteX4" fmla="*/ 13652 w 2102437"/>
                <a:gd name="connsiteY4" fmla="*/ 230473 h 1594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2437" h="1594232">
                  <a:moveTo>
                    <a:pt x="13652" y="230473"/>
                  </a:moveTo>
                  <a:cubicBezTo>
                    <a:pt x="434734" y="-84017"/>
                    <a:pt x="1807214" y="-81374"/>
                    <a:pt x="2085586" y="267473"/>
                  </a:cubicBezTo>
                  <a:cubicBezTo>
                    <a:pt x="2157823" y="463038"/>
                    <a:pt x="1981638" y="1430293"/>
                    <a:pt x="1863594" y="1525433"/>
                  </a:cubicBezTo>
                  <a:cubicBezTo>
                    <a:pt x="1655697" y="1602953"/>
                    <a:pt x="501683" y="1638192"/>
                    <a:pt x="251502" y="1504291"/>
                  </a:cubicBezTo>
                  <a:cubicBezTo>
                    <a:pt x="175742" y="1428531"/>
                    <a:pt x="-58584" y="359088"/>
                    <a:pt x="13652" y="23047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69" dirty="0"/>
            </a:p>
          </p:txBody>
        </p:sp>
        <p:sp>
          <p:nvSpPr>
            <p:cNvPr id="62" name="Freeform 11">
              <a:extLst>
                <a:ext uri="{FF2B5EF4-FFF2-40B4-BE49-F238E27FC236}">
                  <a16:creationId xmlns:a16="http://schemas.microsoft.com/office/drawing/2014/main" id="{E49D5C1B-F5D2-4C05-9F02-6FCF8F36A403}"/>
                </a:ext>
              </a:extLst>
            </p:cNvPr>
            <p:cNvSpPr/>
            <p:nvPr/>
          </p:nvSpPr>
          <p:spPr>
            <a:xfrm>
              <a:off x="9719064" y="1601670"/>
              <a:ext cx="1111280" cy="842659"/>
            </a:xfrm>
            <a:custGeom>
              <a:avLst/>
              <a:gdLst>
                <a:gd name="connsiteX0" fmla="*/ 0 w 1818229"/>
                <a:gd name="connsiteY0" fmla="*/ 21143 h 924972"/>
                <a:gd name="connsiteX1" fmla="*/ 0 w 1818229"/>
                <a:gd name="connsiteY1" fmla="*/ 21143 h 924972"/>
                <a:gd name="connsiteX2" fmla="*/ 89855 w 1818229"/>
                <a:gd name="connsiteY2" fmla="*/ 21143 h 924972"/>
                <a:gd name="connsiteX3" fmla="*/ 1818229 w 1818229"/>
                <a:gd name="connsiteY3" fmla="*/ 0 h 924972"/>
                <a:gd name="connsiteX4" fmla="*/ 1580380 w 1818229"/>
                <a:gd name="connsiteY4" fmla="*/ 924972 h 924972"/>
                <a:gd name="connsiteX5" fmla="*/ 147996 w 1818229"/>
                <a:gd name="connsiteY5" fmla="*/ 872116 h 924972"/>
                <a:gd name="connsiteX6" fmla="*/ 0 w 1818229"/>
                <a:gd name="connsiteY6" fmla="*/ 21143 h 924972"/>
                <a:gd name="connsiteX0" fmla="*/ 0 w 1818229"/>
                <a:gd name="connsiteY0" fmla="*/ 21143 h 924972"/>
                <a:gd name="connsiteX1" fmla="*/ 0 w 1818229"/>
                <a:gd name="connsiteY1" fmla="*/ 21143 h 924972"/>
                <a:gd name="connsiteX2" fmla="*/ 1818229 w 1818229"/>
                <a:gd name="connsiteY2" fmla="*/ 0 h 924972"/>
                <a:gd name="connsiteX3" fmla="*/ 1580380 w 1818229"/>
                <a:gd name="connsiteY3" fmla="*/ 924972 h 924972"/>
                <a:gd name="connsiteX4" fmla="*/ 147996 w 1818229"/>
                <a:gd name="connsiteY4" fmla="*/ 872116 h 924972"/>
                <a:gd name="connsiteX5" fmla="*/ 0 w 1818229"/>
                <a:gd name="connsiteY5" fmla="*/ 21143 h 924972"/>
                <a:gd name="connsiteX0" fmla="*/ 162452 w 1943682"/>
                <a:gd name="connsiteY0" fmla="*/ 68713 h 924972"/>
                <a:gd name="connsiteX1" fmla="*/ 125453 w 1943682"/>
                <a:gd name="connsiteY1" fmla="*/ 21143 h 924972"/>
                <a:gd name="connsiteX2" fmla="*/ 1943682 w 1943682"/>
                <a:gd name="connsiteY2" fmla="*/ 0 h 924972"/>
                <a:gd name="connsiteX3" fmla="*/ 1705833 w 1943682"/>
                <a:gd name="connsiteY3" fmla="*/ 924972 h 924972"/>
                <a:gd name="connsiteX4" fmla="*/ 273449 w 1943682"/>
                <a:gd name="connsiteY4" fmla="*/ 872116 h 924972"/>
                <a:gd name="connsiteX5" fmla="*/ 162452 w 1943682"/>
                <a:gd name="connsiteY5" fmla="*/ 68713 h 924972"/>
                <a:gd name="connsiteX0" fmla="*/ 0 w 1781230"/>
                <a:gd name="connsiteY0" fmla="*/ 148099 h 1004358"/>
                <a:gd name="connsiteX1" fmla="*/ 1781230 w 1781230"/>
                <a:gd name="connsiteY1" fmla="*/ 79386 h 1004358"/>
                <a:gd name="connsiteX2" fmla="*/ 1543381 w 1781230"/>
                <a:gd name="connsiteY2" fmla="*/ 1004358 h 1004358"/>
                <a:gd name="connsiteX3" fmla="*/ 110997 w 1781230"/>
                <a:gd name="connsiteY3" fmla="*/ 951502 h 1004358"/>
                <a:gd name="connsiteX4" fmla="*/ 0 w 1781230"/>
                <a:gd name="connsiteY4" fmla="*/ 148099 h 1004358"/>
                <a:gd name="connsiteX0" fmla="*/ 0 w 1844656"/>
                <a:gd name="connsiteY0" fmla="*/ 174041 h 993302"/>
                <a:gd name="connsiteX1" fmla="*/ 1844656 w 1844656"/>
                <a:gd name="connsiteY1" fmla="*/ 68330 h 993302"/>
                <a:gd name="connsiteX2" fmla="*/ 1606807 w 1844656"/>
                <a:gd name="connsiteY2" fmla="*/ 993302 h 993302"/>
                <a:gd name="connsiteX3" fmla="*/ 174423 w 1844656"/>
                <a:gd name="connsiteY3" fmla="*/ 940446 h 993302"/>
                <a:gd name="connsiteX4" fmla="*/ 0 w 1844656"/>
                <a:gd name="connsiteY4" fmla="*/ 174041 h 993302"/>
                <a:gd name="connsiteX0" fmla="*/ 0 w 1844656"/>
                <a:gd name="connsiteY0" fmla="*/ 224630 h 1043891"/>
                <a:gd name="connsiteX1" fmla="*/ 1844656 w 1844656"/>
                <a:gd name="connsiteY1" fmla="*/ 118919 h 1043891"/>
                <a:gd name="connsiteX2" fmla="*/ 1606807 w 1844656"/>
                <a:gd name="connsiteY2" fmla="*/ 1043891 h 1043891"/>
                <a:gd name="connsiteX3" fmla="*/ 174423 w 1844656"/>
                <a:gd name="connsiteY3" fmla="*/ 991035 h 1043891"/>
                <a:gd name="connsiteX4" fmla="*/ 0 w 1844656"/>
                <a:gd name="connsiteY4" fmla="*/ 224630 h 1043891"/>
                <a:gd name="connsiteX0" fmla="*/ 0 w 2188217"/>
                <a:gd name="connsiteY0" fmla="*/ 167717 h 986978"/>
                <a:gd name="connsiteX1" fmla="*/ 2188217 w 2188217"/>
                <a:gd name="connsiteY1" fmla="*/ 194145 h 986978"/>
                <a:gd name="connsiteX2" fmla="*/ 1606807 w 2188217"/>
                <a:gd name="connsiteY2" fmla="*/ 986978 h 986978"/>
                <a:gd name="connsiteX3" fmla="*/ 174423 w 2188217"/>
                <a:gd name="connsiteY3" fmla="*/ 934122 h 986978"/>
                <a:gd name="connsiteX4" fmla="*/ 0 w 2188217"/>
                <a:gd name="connsiteY4" fmla="*/ 167717 h 986978"/>
                <a:gd name="connsiteX0" fmla="*/ 0 w 2188217"/>
                <a:gd name="connsiteY0" fmla="*/ 167717 h 1462677"/>
                <a:gd name="connsiteX1" fmla="*/ 2188217 w 2188217"/>
                <a:gd name="connsiteY1" fmla="*/ 194145 h 1462677"/>
                <a:gd name="connsiteX2" fmla="*/ 1849942 w 2188217"/>
                <a:gd name="connsiteY2" fmla="*/ 1462677 h 1462677"/>
                <a:gd name="connsiteX3" fmla="*/ 174423 w 2188217"/>
                <a:gd name="connsiteY3" fmla="*/ 934122 h 1462677"/>
                <a:gd name="connsiteX4" fmla="*/ 0 w 2188217"/>
                <a:gd name="connsiteY4" fmla="*/ 167717 h 1462677"/>
                <a:gd name="connsiteX0" fmla="*/ 0 w 2188217"/>
                <a:gd name="connsiteY0" fmla="*/ 167717 h 1520818"/>
                <a:gd name="connsiteX1" fmla="*/ 2188217 w 2188217"/>
                <a:gd name="connsiteY1" fmla="*/ 194145 h 1520818"/>
                <a:gd name="connsiteX2" fmla="*/ 1849942 w 2188217"/>
                <a:gd name="connsiteY2" fmla="*/ 1462677 h 1520818"/>
                <a:gd name="connsiteX3" fmla="*/ 243135 w 2188217"/>
                <a:gd name="connsiteY3" fmla="*/ 1520818 h 1520818"/>
                <a:gd name="connsiteX4" fmla="*/ 0 w 2188217"/>
                <a:gd name="connsiteY4" fmla="*/ 167717 h 1520818"/>
                <a:gd name="connsiteX0" fmla="*/ 0 w 2188217"/>
                <a:gd name="connsiteY0" fmla="*/ 167717 h 1520818"/>
                <a:gd name="connsiteX1" fmla="*/ 2188217 w 2188217"/>
                <a:gd name="connsiteY1" fmla="*/ 194145 h 1520818"/>
                <a:gd name="connsiteX2" fmla="*/ 1849942 w 2188217"/>
                <a:gd name="connsiteY2" fmla="*/ 1462677 h 1520818"/>
                <a:gd name="connsiteX3" fmla="*/ 243135 w 2188217"/>
                <a:gd name="connsiteY3" fmla="*/ 1520818 h 1520818"/>
                <a:gd name="connsiteX4" fmla="*/ 0 w 2188217"/>
                <a:gd name="connsiteY4" fmla="*/ 167717 h 1520818"/>
                <a:gd name="connsiteX0" fmla="*/ 0 w 2188217"/>
                <a:gd name="connsiteY0" fmla="*/ 167717 h 1580494"/>
                <a:gd name="connsiteX1" fmla="*/ 2188217 w 2188217"/>
                <a:gd name="connsiteY1" fmla="*/ 194145 h 1580494"/>
                <a:gd name="connsiteX2" fmla="*/ 1849942 w 2188217"/>
                <a:gd name="connsiteY2" fmla="*/ 1462677 h 1580494"/>
                <a:gd name="connsiteX3" fmla="*/ 243135 w 2188217"/>
                <a:gd name="connsiteY3" fmla="*/ 1520818 h 1580494"/>
                <a:gd name="connsiteX4" fmla="*/ 0 w 2188217"/>
                <a:gd name="connsiteY4" fmla="*/ 167717 h 1580494"/>
                <a:gd name="connsiteX0" fmla="*/ 0 w 2188217"/>
                <a:gd name="connsiteY0" fmla="*/ 167717 h 1614140"/>
                <a:gd name="connsiteX1" fmla="*/ 2188217 w 2188217"/>
                <a:gd name="connsiteY1" fmla="*/ 194145 h 1614140"/>
                <a:gd name="connsiteX2" fmla="*/ 1849942 w 2188217"/>
                <a:gd name="connsiteY2" fmla="*/ 1462677 h 1614140"/>
                <a:gd name="connsiteX3" fmla="*/ 243135 w 2188217"/>
                <a:gd name="connsiteY3" fmla="*/ 1520818 h 1614140"/>
                <a:gd name="connsiteX4" fmla="*/ 0 w 2188217"/>
                <a:gd name="connsiteY4" fmla="*/ 167717 h 1614140"/>
                <a:gd name="connsiteX0" fmla="*/ 0 w 2188217"/>
                <a:gd name="connsiteY0" fmla="*/ 167717 h 1571746"/>
                <a:gd name="connsiteX1" fmla="*/ 2188217 w 2188217"/>
                <a:gd name="connsiteY1" fmla="*/ 194145 h 1571746"/>
                <a:gd name="connsiteX2" fmla="*/ 1849942 w 2188217"/>
                <a:gd name="connsiteY2" fmla="*/ 1462677 h 1571746"/>
                <a:gd name="connsiteX3" fmla="*/ 237850 w 2188217"/>
                <a:gd name="connsiteY3" fmla="*/ 1441535 h 1571746"/>
                <a:gd name="connsiteX4" fmla="*/ 0 w 2188217"/>
                <a:gd name="connsiteY4" fmla="*/ 167717 h 1571746"/>
                <a:gd name="connsiteX0" fmla="*/ 18665 w 2206882"/>
                <a:gd name="connsiteY0" fmla="*/ 167717 h 1571746"/>
                <a:gd name="connsiteX1" fmla="*/ 2206882 w 2206882"/>
                <a:gd name="connsiteY1" fmla="*/ 194145 h 1571746"/>
                <a:gd name="connsiteX2" fmla="*/ 1868607 w 2206882"/>
                <a:gd name="connsiteY2" fmla="*/ 1462677 h 1571746"/>
                <a:gd name="connsiteX3" fmla="*/ 256515 w 2206882"/>
                <a:gd name="connsiteY3" fmla="*/ 1441535 h 1571746"/>
                <a:gd name="connsiteX4" fmla="*/ 18665 w 2206882"/>
                <a:gd name="connsiteY4" fmla="*/ 167717 h 1571746"/>
                <a:gd name="connsiteX0" fmla="*/ 18665 w 2206882"/>
                <a:gd name="connsiteY0" fmla="*/ 161918 h 1565947"/>
                <a:gd name="connsiteX1" fmla="*/ 2206882 w 2206882"/>
                <a:gd name="connsiteY1" fmla="*/ 188346 h 1565947"/>
                <a:gd name="connsiteX2" fmla="*/ 1868607 w 2206882"/>
                <a:gd name="connsiteY2" fmla="*/ 1456878 h 1565947"/>
                <a:gd name="connsiteX3" fmla="*/ 256515 w 2206882"/>
                <a:gd name="connsiteY3" fmla="*/ 1435736 h 1565947"/>
                <a:gd name="connsiteX4" fmla="*/ 18665 w 2206882"/>
                <a:gd name="connsiteY4" fmla="*/ 161918 h 1565947"/>
                <a:gd name="connsiteX0" fmla="*/ 18665 w 2218042"/>
                <a:gd name="connsiteY0" fmla="*/ 161918 h 1565947"/>
                <a:gd name="connsiteX1" fmla="*/ 2206882 w 2218042"/>
                <a:gd name="connsiteY1" fmla="*/ 188346 h 1565947"/>
                <a:gd name="connsiteX2" fmla="*/ 1868607 w 2218042"/>
                <a:gd name="connsiteY2" fmla="*/ 1456878 h 1565947"/>
                <a:gd name="connsiteX3" fmla="*/ 256515 w 2218042"/>
                <a:gd name="connsiteY3" fmla="*/ 1435736 h 1565947"/>
                <a:gd name="connsiteX4" fmla="*/ 18665 w 2218042"/>
                <a:gd name="connsiteY4" fmla="*/ 161918 h 1565947"/>
                <a:gd name="connsiteX0" fmla="*/ 18665 w 2107110"/>
                <a:gd name="connsiteY0" fmla="*/ 158561 h 1562590"/>
                <a:gd name="connsiteX1" fmla="*/ 2090599 w 2107110"/>
                <a:gd name="connsiteY1" fmla="*/ 195561 h 1562590"/>
                <a:gd name="connsiteX2" fmla="*/ 1868607 w 2107110"/>
                <a:gd name="connsiteY2" fmla="*/ 1453521 h 1562590"/>
                <a:gd name="connsiteX3" fmla="*/ 256515 w 2107110"/>
                <a:gd name="connsiteY3" fmla="*/ 1432379 h 1562590"/>
                <a:gd name="connsiteX4" fmla="*/ 18665 w 2107110"/>
                <a:gd name="connsiteY4" fmla="*/ 158561 h 1562590"/>
                <a:gd name="connsiteX0" fmla="*/ 18665 w 2107110"/>
                <a:gd name="connsiteY0" fmla="*/ 230473 h 1634502"/>
                <a:gd name="connsiteX1" fmla="*/ 2090599 w 2107110"/>
                <a:gd name="connsiteY1" fmla="*/ 267473 h 1634502"/>
                <a:gd name="connsiteX2" fmla="*/ 1868607 w 2107110"/>
                <a:gd name="connsiteY2" fmla="*/ 1525433 h 1634502"/>
                <a:gd name="connsiteX3" fmla="*/ 256515 w 2107110"/>
                <a:gd name="connsiteY3" fmla="*/ 1504291 h 1634502"/>
                <a:gd name="connsiteX4" fmla="*/ 18665 w 2107110"/>
                <a:gd name="connsiteY4" fmla="*/ 230473 h 1634502"/>
                <a:gd name="connsiteX0" fmla="*/ 18665 w 2107450"/>
                <a:gd name="connsiteY0" fmla="*/ 230473 h 1634502"/>
                <a:gd name="connsiteX1" fmla="*/ 2090599 w 2107450"/>
                <a:gd name="connsiteY1" fmla="*/ 267473 h 1634502"/>
                <a:gd name="connsiteX2" fmla="*/ 1868607 w 2107450"/>
                <a:gd name="connsiteY2" fmla="*/ 1525433 h 1634502"/>
                <a:gd name="connsiteX3" fmla="*/ 256515 w 2107450"/>
                <a:gd name="connsiteY3" fmla="*/ 1504291 h 1634502"/>
                <a:gd name="connsiteX4" fmla="*/ 18665 w 2107450"/>
                <a:gd name="connsiteY4" fmla="*/ 230473 h 1634502"/>
                <a:gd name="connsiteX0" fmla="*/ 18665 w 2107450"/>
                <a:gd name="connsiteY0" fmla="*/ 230473 h 1602563"/>
                <a:gd name="connsiteX1" fmla="*/ 2090599 w 2107450"/>
                <a:gd name="connsiteY1" fmla="*/ 267473 h 1602563"/>
                <a:gd name="connsiteX2" fmla="*/ 1868607 w 2107450"/>
                <a:gd name="connsiteY2" fmla="*/ 1525433 h 1602563"/>
                <a:gd name="connsiteX3" fmla="*/ 256515 w 2107450"/>
                <a:gd name="connsiteY3" fmla="*/ 1504291 h 1602563"/>
                <a:gd name="connsiteX4" fmla="*/ 18665 w 2107450"/>
                <a:gd name="connsiteY4" fmla="*/ 230473 h 1602563"/>
                <a:gd name="connsiteX0" fmla="*/ 13652 w 2102437"/>
                <a:gd name="connsiteY0" fmla="*/ 230473 h 1602563"/>
                <a:gd name="connsiteX1" fmla="*/ 2085586 w 2102437"/>
                <a:gd name="connsiteY1" fmla="*/ 267473 h 1602563"/>
                <a:gd name="connsiteX2" fmla="*/ 1863594 w 2102437"/>
                <a:gd name="connsiteY2" fmla="*/ 1525433 h 1602563"/>
                <a:gd name="connsiteX3" fmla="*/ 251502 w 2102437"/>
                <a:gd name="connsiteY3" fmla="*/ 1504291 h 1602563"/>
                <a:gd name="connsiteX4" fmla="*/ 13652 w 2102437"/>
                <a:gd name="connsiteY4" fmla="*/ 230473 h 1602563"/>
                <a:gd name="connsiteX0" fmla="*/ 13652 w 2102437"/>
                <a:gd name="connsiteY0" fmla="*/ 230473 h 1594232"/>
                <a:gd name="connsiteX1" fmla="*/ 2085586 w 2102437"/>
                <a:gd name="connsiteY1" fmla="*/ 267473 h 1594232"/>
                <a:gd name="connsiteX2" fmla="*/ 1863594 w 2102437"/>
                <a:gd name="connsiteY2" fmla="*/ 1525433 h 1594232"/>
                <a:gd name="connsiteX3" fmla="*/ 251502 w 2102437"/>
                <a:gd name="connsiteY3" fmla="*/ 1504291 h 1594232"/>
                <a:gd name="connsiteX4" fmla="*/ 13652 w 2102437"/>
                <a:gd name="connsiteY4" fmla="*/ 230473 h 1594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102437" h="1594232">
                  <a:moveTo>
                    <a:pt x="13652" y="230473"/>
                  </a:moveTo>
                  <a:cubicBezTo>
                    <a:pt x="434734" y="-84017"/>
                    <a:pt x="1807214" y="-81374"/>
                    <a:pt x="2085586" y="267473"/>
                  </a:cubicBezTo>
                  <a:cubicBezTo>
                    <a:pt x="2157823" y="463038"/>
                    <a:pt x="1981638" y="1430293"/>
                    <a:pt x="1863594" y="1525433"/>
                  </a:cubicBezTo>
                  <a:cubicBezTo>
                    <a:pt x="1655697" y="1602953"/>
                    <a:pt x="501683" y="1638192"/>
                    <a:pt x="251502" y="1504291"/>
                  </a:cubicBezTo>
                  <a:cubicBezTo>
                    <a:pt x="175742" y="1428531"/>
                    <a:pt x="-58584" y="359088"/>
                    <a:pt x="13652" y="230473"/>
                  </a:cubicBezTo>
                  <a:close/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69" dirty="0"/>
            </a:p>
          </p:txBody>
        </p:sp>
        <p:grpSp>
          <p:nvGrpSpPr>
            <p:cNvPr id="63" name="그룹 167">
              <a:extLst>
                <a:ext uri="{FF2B5EF4-FFF2-40B4-BE49-F238E27FC236}">
                  <a16:creationId xmlns:a16="http://schemas.microsoft.com/office/drawing/2014/main" id="{DEA8FF0E-2C55-4B5B-8801-A9923F492645}"/>
                </a:ext>
              </a:extLst>
            </p:cNvPr>
            <p:cNvGrpSpPr/>
            <p:nvPr/>
          </p:nvGrpSpPr>
          <p:grpSpPr>
            <a:xfrm>
              <a:off x="8060641" y="1503156"/>
              <a:ext cx="3004811" cy="1032308"/>
              <a:chOff x="3493700" y="2896331"/>
              <a:chExt cx="5204600" cy="1788050"/>
            </a:xfrm>
            <a:grpFill/>
          </p:grpSpPr>
          <p:sp>
            <p:nvSpPr>
              <p:cNvPr id="64" name="Freeform 4">
                <a:extLst>
                  <a:ext uri="{FF2B5EF4-FFF2-40B4-BE49-F238E27FC236}">
                    <a16:creationId xmlns:a16="http://schemas.microsoft.com/office/drawing/2014/main" id="{29923480-1E96-4B20-80B2-F4FE408F14E3}"/>
                  </a:ext>
                </a:extLst>
              </p:cNvPr>
              <p:cNvSpPr/>
              <p:nvPr/>
            </p:nvSpPr>
            <p:spPr>
              <a:xfrm>
                <a:off x="6086321" y="2896331"/>
                <a:ext cx="2611979" cy="1788050"/>
              </a:xfrm>
              <a:custGeom>
                <a:avLst/>
                <a:gdLst>
                  <a:gd name="connsiteX0" fmla="*/ 1505638 w 2852982"/>
                  <a:gd name="connsiteY0" fmla="*/ 186211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5638 w 2852982"/>
                  <a:gd name="connsiteY5" fmla="*/ 18621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5638 w 2852982"/>
                  <a:gd name="connsiteY0" fmla="*/ 186211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5638 w 2852982"/>
                  <a:gd name="connsiteY5" fmla="*/ 18621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5638 w 2852982"/>
                  <a:gd name="connsiteY0" fmla="*/ 186211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5638 w 2852982"/>
                  <a:gd name="connsiteY5" fmla="*/ 18621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33781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31639 w 2852982"/>
                  <a:gd name="connsiteY5" fmla="*/ 23378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33781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31639 w 2852982"/>
                  <a:gd name="connsiteY5" fmla="*/ 23378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01571 w 2852982"/>
                  <a:gd name="connsiteY13" fmla="*/ 740601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33781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31639 w 2852982"/>
                  <a:gd name="connsiteY5" fmla="*/ 23378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185714 w 2852982"/>
                  <a:gd name="connsiteY13" fmla="*/ 756457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54912 h 1952672"/>
                  <a:gd name="connsiteX1" fmla="*/ 409745 w 2852982"/>
                  <a:gd name="connsiteY1" fmla="*/ 483554 h 1952672"/>
                  <a:gd name="connsiteX2" fmla="*/ 710473 w 2852982"/>
                  <a:gd name="connsiteY2" fmla="*/ 1614957 h 1952672"/>
                  <a:gd name="connsiteX3" fmla="*/ 2025982 w 2852982"/>
                  <a:gd name="connsiteY3" fmla="*/ 1662907 h 1952672"/>
                  <a:gd name="connsiteX4" fmla="*/ 2292162 w 2852982"/>
                  <a:gd name="connsiteY4" fmla="*/ 417717 h 1952672"/>
                  <a:gd name="connsiteX5" fmla="*/ 1431639 w 2852982"/>
                  <a:gd name="connsiteY5" fmla="*/ 254912 h 1952672"/>
                  <a:gd name="connsiteX6" fmla="*/ 1436523 w 2852982"/>
                  <a:gd name="connsiteY6" fmla="*/ 38 h 1952672"/>
                  <a:gd name="connsiteX7" fmla="*/ 2523744 w 2852982"/>
                  <a:gd name="connsiteY7" fmla="*/ 219605 h 1952672"/>
                  <a:gd name="connsiteX8" fmla="*/ 2830984 w 2852982"/>
                  <a:gd name="connsiteY8" fmla="*/ 278127 h 1952672"/>
                  <a:gd name="connsiteX9" fmla="*/ 2823667 w 2852982"/>
                  <a:gd name="connsiteY9" fmla="*/ 526844 h 1952672"/>
                  <a:gd name="connsiteX10" fmla="*/ 2604212 w 2852982"/>
                  <a:gd name="connsiteY10" fmla="*/ 636571 h 1952672"/>
                  <a:gd name="connsiteX11" fmla="*/ 2296973 w 2852982"/>
                  <a:gd name="connsiteY11" fmla="*/ 1777743 h 1952672"/>
                  <a:gd name="connsiteX12" fmla="*/ 534010 w 2852982"/>
                  <a:gd name="connsiteY12" fmla="*/ 1792373 h 1952672"/>
                  <a:gd name="connsiteX13" fmla="*/ 185714 w 2852982"/>
                  <a:gd name="connsiteY13" fmla="*/ 777588 h 1952672"/>
                  <a:gd name="connsiteX14" fmla="*/ 7315 w 2852982"/>
                  <a:gd name="connsiteY14" fmla="*/ 725573 h 1952672"/>
                  <a:gd name="connsiteX15" fmla="*/ 0 w 2852982"/>
                  <a:gd name="connsiteY15" fmla="*/ 238887 h 1952672"/>
                  <a:gd name="connsiteX16" fmla="*/ 277978 w 2852982"/>
                  <a:gd name="connsiteY16" fmla="*/ 234236 h 1952672"/>
                  <a:gd name="connsiteX17" fmla="*/ 1436523 w 2852982"/>
                  <a:gd name="connsiteY17" fmla="*/ 38 h 1952672"/>
                  <a:gd name="connsiteX0" fmla="*/ 1431639 w 2852982"/>
                  <a:gd name="connsiteY0" fmla="*/ 255592 h 1953352"/>
                  <a:gd name="connsiteX1" fmla="*/ 409745 w 2852982"/>
                  <a:gd name="connsiteY1" fmla="*/ 484234 h 1953352"/>
                  <a:gd name="connsiteX2" fmla="*/ 710473 w 2852982"/>
                  <a:gd name="connsiteY2" fmla="*/ 1615637 h 1953352"/>
                  <a:gd name="connsiteX3" fmla="*/ 2025982 w 2852982"/>
                  <a:gd name="connsiteY3" fmla="*/ 1663587 h 1953352"/>
                  <a:gd name="connsiteX4" fmla="*/ 2292162 w 2852982"/>
                  <a:gd name="connsiteY4" fmla="*/ 418397 h 1953352"/>
                  <a:gd name="connsiteX5" fmla="*/ 1431639 w 2852982"/>
                  <a:gd name="connsiteY5" fmla="*/ 255592 h 1953352"/>
                  <a:gd name="connsiteX6" fmla="*/ 1436523 w 2852982"/>
                  <a:gd name="connsiteY6" fmla="*/ 718 h 1953352"/>
                  <a:gd name="connsiteX7" fmla="*/ 2523744 w 2852982"/>
                  <a:gd name="connsiteY7" fmla="*/ 220285 h 1953352"/>
                  <a:gd name="connsiteX8" fmla="*/ 2830984 w 2852982"/>
                  <a:gd name="connsiteY8" fmla="*/ 278807 h 1953352"/>
                  <a:gd name="connsiteX9" fmla="*/ 2823667 w 2852982"/>
                  <a:gd name="connsiteY9" fmla="*/ 527524 h 1953352"/>
                  <a:gd name="connsiteX10" fmla="*/ 2604212 w 2852982"/>
                  <a:gd name="connsiteY10" fmla="*/ 637251 h 1953352"/>
                  <a:gd name="connsiteX11" fmla="*/ 2296973 w 2852982"/>
                  <a:gd name="connsiteY11" fmla="*/ 1778423 h 1953352"/>
                  <a:gd name="connsiteX12" fmla="*/ 534010 w 2852982"/>
                  <a:gd name="connsiteY12" fmla="*/ 1793053 h 1953352"/>
                  <a:gd name="connsiteX13" fmla="*/ 185714 w 2852982"/>
                  <a:gd name="connsiteY13" fmla="*/ 778268 h 1953352"/>
                  <a:gd name="connsiteX14" fmla="*/ 7315 w 2852982"/>
                  <a:gd name="connsiteY14" fmla="*/ 726253 h 1953352"/>
                  <a:gd name="connsiteX15" fmla="*/ 0 w 2852982"/>
                  <a:gd name="connsiteY15" fmla="*/ 239567 h 1953352"/>
                  <a:gd name="connsiteX16" fmla="*/ 277978 w 2852982"/>
                  <a:gd name="connsiteY16" fmla="*/ 234916 h 1953352"/>
                  <a:gd name="connsiteX17" fmla="*/ 1436523 w 2852982"/>
                  <a:gd name="connsiteY17" fmla="*/ 718 h 1953352"/>
                  <a:gd name="connsiteX0" fmla="*/ 1431639 w 2852982"/>
                  <a:gd name="connsiteY0" fmla="*/ 256008 h 1953768"/>
                  <a:gd name="connsiteX1" fmla="*/ 409745 w 2852982"/>
                  <a:gd name="connsiteY1" fmla="*/ 484650 h 1953768"/>
                  <a:gd name="connsiteX2" fmla="*/ 710473 w 2852982"/>
                  <a:gd name="connsiteY2" fmla="*/ 1616053 h 1953768"/>
                  <a:gd name="connsiteX3" fmla="*/ 2025982 w 2852982"/>
                  <a:gd name="connsiteY3" fmla="*/ 1664003 h 1953768"/>
                  <a:gd name="connsiteX4" fmla="*/ 2292162 w 2852982"/>
                  <a:gd name="connsiteY4" fmla="*/ 418813 h 1953768"/>
                  <a:gd name="connsiteX5" fmla="*/ 1431639 w 2852982"/>
                  <a:gd name="connsiteY5" fmla="*/ 256008 h 1953768"/>
                  <a:gd name="connsiteX6" fmla="*/ 1436523 w 2852982"/>
                  <a:gd name="connsiteY6" fmla="*/ 1134 h 1953768"/>
                  <a:gd name="connsiteX7" fmla="*/ 2523744 w 2852982"/>
                  <a:gd name="connsiteY7" fmla="*/ 220701 h 1953768"/>
                  <a:gd name="connsiteX8" fmla="*/ 2830984 w 2852982"/>
                  <a:gd name="connsiteY8" fmla="*/ 279223 h 1953768"/>
                  <a:gd name="connsiteX9" fmla="*/ 2823667 w 2852982"/>
                  <a:gd name="connsiteY9" fmla="*/ 527940 h 1953768"/>
                  <a:gd name="connsiteX10" fmla="*/ 2604212 w 2852982"/>
                  <a:gd name="connsiteY10" fmla="*/ 637667 h 1953768"/>
                  <a:gd name="connsiteX11" fmla="*/ 2296973 w 2852982"/>
                  <a:gd name="connsiteY11" fmla="*/ 1778839 h 1953768"/>
                  <a:gd name="connsiteX12" fmla="*/ 534010 w 2852982"/>
                  <a:gd name="connsiteY12" fmla="*/ 1793469 h 1953768"/>
                  <a:gd name="connsiteX13" fmla="*/ 185714 w 2852982"/>
                  <a:gd name="connsiteY13" fmla="*/ 778684 h 1953768"/>
                  <a:gd name="connsiteX14" fmla="*/ 7315 w 2852982"/>
                  <a:gd name="connsiteY14" fmla="*/ 726669 h 1953768"/>
                  <a:gd name="connsiteX15" fmla="*/ 0 w 2852982"/>
                  <a:gd name="connsiteY15" fmla="*/ 239983 h 1953768"/>
                  <a:gd name="connsiteX16" fmla="*/ 277978 w 2852982"/>
                  <a:gd name="connsiteY16" fmla="*/ 235332 h 1953768"/>
                  <a:gd name="connsiteX17" fmla="*/ 1436523 w 2852982"/>
                  <a:gd name="connsiteY17" fmla="*/ 1134 h 1953768"/>
                  <a:gd name="connsiteX0" fmla="*/ 1431639 w 2852982"/>
                  <a:gd name="connsiteY0" fmla="*/ 255925 h 1953685"/>
                  <a:gd name="connsiteX1" fmla="*/ 409745 w 2852982"/>
                  <a:gd name="connsiteY1" fmla="*/ 484567 h 1953685"/>
                  <a:gd name="connsiteX2" fmla="*/ 710473 w 2852982"/>
                  <a:gd name="connsiteY2" fmla="*/ 1615970 h 1953685"/>
                  <a:gd name="connsiteX3" fmla="*/ 2025982 w 2852982"/>
                  <a:gd name="connsiteY3" fmla="*/ 1663920 h 1953685"/>
                  <a:gd name="connsiteX4" fmla="*/ 2292162 w 2852982"/>
                  <a:gd name="connsiteY4" fmla="*/ 418730 h 1953685"/>
                  <a:gd name="connsiteX5" fmla="*/ 1431639 w 2852982"/>
                  <a:gd name="connsiteY5" fmla="*/ 255925 h 1953685"/>
                  <a:gd name="connsiteX6" fmla="*/ 1436523 w 2852982"/>
                  <a:gd name="connsiteY6" fmla="*/ 1051 h 1953685"/>
                  <a:gd name="connsiteX7" fmla="*/ 2523744 w 2852982"/>
                  <a:gd name="connsiteY7" fmla="*/ 220618 h 1953685"/>
                  <a:gd name="connsiteX8" fmla="*/ 2830984 w 2852982"/>
                  <a:gd name="connsiteY8" fmla="*/ 279140 h 1953685"/>
                  <a:gd name="connsiteX9" fmla="*/ 2823667 w 2852982"/>
                  <a:gd name="connsiteY9" fmla="*/ 527857 h 1953685"/>
                  <a:gd name="connsiteX10" fmla="*/ 2604212 w 2852982"/>
                  <a:gd name="connsiteY10" fmla="*/ 637584 h 1953685"/>
                  <a:gd name="connsiteX11" fmla="*/ 2296973 w 2852982"/>
                  <a:gd name="connsiteY11" fmla="*/ 1778756 h 1953685"/>
                  <a:gd name="connsiteX12" fmla="*/ 534010 w 2852982"/>
                  <a:gd name="connsiteY12" fmla="*/ 1793386 h 1953685"/>
                  <a:gd name="connsiteX13" fmla="*/ 185714 w 2852982"/>
                  <a:gd name="connsiteY13" fmla="*/ 778601 h 1953685"/>
                  <a:gd name="connsiteX14" fmla="*/ 7315 w 2852982"/>
                  <a:gd name="connsiteY14" fmla="*/ 726586 h 1953685"/>
                  <a:gd name="connsiteX15" fmla="*/ 0 w 2852982"/>
                  <a:gd name="connsiteY15" fmla="*/ 239900 h 1953685"/>
                  <a:gd name="connsiteX16" fmla="*/ 277978 w 2852982"/>
                  <a:gd name="connsiteY16" fmla="*/ 235249 h 1953685"/>
                  <a:gd name="connsiteX17" fmla="*/ 1436523 w 2852982"/>
                  <a:gd name="connsiteY17" fmla="*/ 1051 h 1953685"/>
                  <a:gd name="connsiteX0" fmla="*/ 1431639 w 2852982"/>
                  <a:gd name="connsiteY0" fmla="*/ 255853 h 1953613"/>
                  <a:gd name="connsiteX1" fmla="*/ 409745 w 2852982"/>
                  <a:gd name="connsiteY1" fmla="*/ 484495 h 1953613"/>
                  <a:gd name="connsiteX2" fmla="*/ 710473 w 2852982"/>
                  <a:gd name="connsiteY2" fmla="*/ 1615898 h 1953613"/>
                  <a:gd name="connsiteX3" fmla="*/ 2025982 w 2852982"/>
                  <a:gd name="connsiteY3" fmla="*/ 1663848 h 1953613"/>
                  <a:gd name="connsiteX4" fmla="*/ 2292162 w 2852982"/>
                  <a:gd name="connsiteY4" fmla="*/ 418658 h 1953613"/>
                  <a:gd name="connsiteX5" fmla="*/ 1431639 w 2852982"/>
                  <a:gd name="connsiteY5" fmla="*/ 255853 h 1953613"/>
                  <a:gd name="connsiteX6" fmla="*/ 1436523 w 2852982"/>
                  <a:gd name="connsiteY6" fmla="*/ 979 h 1953613"/>
                  <a:gd name="connsiteX7" fmla="*/ 2523744 w 2852982"/>
                  <a:gd name="connsiteY7" fmla="*/ 220546 h 1953613"/>
                  <a:gd name="connsiteX8" fmla="*/ 2830984 w 2852982"/>
                  <a:gd name="connsiteY8" fmla="*/ 279068 h 1953613"/>
                  <a:gd name="connsiteX9" fmla="*/ 2823667 w 2852982"/>
                  <a:gd name="connsiteY9" fmla="*/ 527785 h 1953613"/>
                  <a:gd name="connsiteX10" fmla="*/ 2604212 w 2852982"/>
                  <a:gd name="connsiteY10" fmla="*/ 637512 h 1953613"/>
                  <a:gd name="connsiteX11" fmla="*/ 2296973 w 2852982"/>
                  <a:gd name="connsiteY11" fmla="*/ 1778684 h 1953613"/>
                  <a:gd name="connsiteX12" fmla="*/ 534010 w 2852982"/>
                  <a:gd name="connsiteY12" fmla="*/ 1793314 h 1953613"/>
                  <a:gd name="connsiteX13" fmla="*/ 185714 w 2852982"/>
                  <a:gd name="connsiteY13" fmla="*/ 778529 h 1953613"/>
                  <a:gd name="connsiteX14" fmla="*/ 7315 w 2852982"/>
                  <a:gd name="connsiteY14" fmla="*/ 726514 h 1953613"/>
                  <a:gd name="connsiteX15" fmla="*/ 0 w 2852982"/>
                  <a:gd name="connsiteY15" fmla="*/ 239828 h 1953613"/>
                  <a:gd name="connsiteX16" fmla="*/ 277978 w 2852982"/>
                  <a:gd name="connsiteY16" fmla="*/ 235177 h 1953613"/>
                  <a:gd name="connsiteX17" fmla="*/ 1436523 w 2852982"/>
                  <a:gd name="connsiteY17" fmla="*/ 979 h 1953613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292162 w 2852982"/>
                  <a:gd name="connsiteY4" fmla="*/ 418075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308019 w 2852982"/>
                  <a:gd name="connsiteY4" fmla="*/ 439217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308019 w 2852982"/>
                  <a:gd name="connsiteY4" fmla="*/ 439217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308019 w 2852982"/>
                  <a:gd name="connsiteY4" fmla="*/ 439217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852982" h="1953030">
                    <a:moveTo>
                      <a:pt x="1431639" y="255270"/>
                    </a:moveTo>
                    <a:cubicBezTo>
                      <a:pt x="1059056" y="254353"/>
                      <a:pt x="453324" y="421040"/>
                      <a:pt x="409745" y="483912"/>
                    </a:cubicBezTo>
                    <a:cubicBezTo>
                      <a:pt x="352043" y="631047"/>
                      <a:pt x="579249" y="1544207"/>
                      <a:pt x="710473" y="1615315"/>
                    </a:cubicBezTo>
                    <a:cubicBezTo>
                      <a:pt x="1044490" y="1732344"/>
                      <a:pt x="1862666" y="1767300"/>
                      <a:pt x="2025982" y="1663265"/>
                    </a:cubicBezTo>
                    <a:cubicBezTo>
                      <a:pt x="2288497" y="1462133"/>
                      <a:pt x="2398240" y="522123"/>
                      <a:pt x="2308019" y="439217"/>
                    </a:cubicBezTo>
                    <a:cubicBezTo>
                      <a:pt x="2192280" y="309941"/>
                      <a:pt x="1804222" y="256187"/>
                      <a:pt x="1431639" y="255270"/>
                    </a:cubicBezTo>
                    <a:close/>
                    <a:moveTo>
                      <a:pt x="1436523" y="396"/>
                    </a:moveTo>
                    <a:cubicBezTo>
                      <a:pt x="1830622" y="-8042"/>
                      <a:pt x="2276721" y="120154"/>
                      <a:pt x="2523744" y="219963"/>
                    </a:cubicBezTo>
                    <a:cubicBezTo>
                      <a:pt x="2592464" y="247729"/>
                      <a:pt x="2792142" y="218487"/>
                      <a:pt x="2830984" y="278485"/>
                    </a:cubicBezTo>
                    <a:cubicBezTo>
                      <a:pt x="2870787" y="344701"/>
                      <a:pt x="2849288" y="490248"/>
                      <a:pt x="2823667" y="527202"/>
                    </a:cubicBezTo>
                    <a:cubicBezTo>
                      <a:pt x="2762708" y="601419"/>
                      <a:pt x="2611493" y="592488"/>
                      <a:pt x="2604212" y="636929"/>
                    </a:cubicBezTo>
                    <a:cubicBezTo>
                      <a:pt x="2589582" y="978305"/>
                      <a:pt x="2501799" y="1429410"/>
                      <a:pt x="2296973" y="1778101"/>
                    </a:cubicBezTo>
                    <a:cubicBezTo>
                      <a:pt x="2114092" y="2034134"/>
                      <a:pt x="716890" y="1982925"/>
                      <a:pt x="534010" y="1792731"/>
                    </a:cubicBezTo>
                    <a:cubicBezTo>
                      <a:pt x="453818" y="1716179"/>
                      <a:pt x="197906" y="1238804"/>
                      <a:pt x="185714" y="777946"/>
                    </a:cubicBezTo>
                    <a:cubicBezTo>
                      <a:pt x="182794" y="723747"/>
                      <a:pt x="78957" y="730676"/>
                      <a:pt x="7315" y="725931"/>
                    </a:cubicBezTo>
                    <a:cubicBezTo>
                      <a:pt x="7315" y="571018"/>
                      <a:pt x="0" y="394158"/>
                      <a:pt x="0" y="239245"/>
                    </a:cubicBezTo>
                    <a:cubicBezTo>
                      <a:pt x="81791" y="236688"/>
                      <a:pt x="250861" y="250277"/>
                      <a:pt x="277978" y="234594"/>
                    </a:cubicBezTo>
                    <a:cubicBezTo>
                      <a:pt x="604724" y="85852"/>
                      <a:pt x="1042424" y="8834"/>
                      <a:pt x="1436523" y="39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69" dirty="0"/>
              </a:p>
            </p:txBody>
          </p:sp>
          <p:sp>
            <p:nvSpPr>
              <p:cNvPr id="65" name="Freeform 9">
                <a:extLst>
                  <a:ext uri="{FF2B5EF4-FFF2-40B4-BE49-F238E27FC236}">
                    <a16:creationId xmlns:a16="http://schemas.microsoft.com/office/drawing/2014/main" id="{0F30D4E2-2847-46A6-B0A0-04B9D64C0DEB}"/>
                  </a:ext>
                </a:extLst>
              </p:cNvPr>
              <p:cNvSpPr/>
              <p:nvPr/>
            </p:nvSpPr>
            <p:spPr>
              <a:xfrm flipH="1">
                <a:off x="3493700" y="2896331"/>
                <a:ext cx="2611979" cy="1788050"/>
              </a:xfrm>
              <a:custGeom>
                <a:avLst/>
                <a:gdLst>
                  <a:gd name="connsiteX0" fmla="*/ 1505638 w 2852982"/>
                  <a:gd name="connsiteY0" fmla="*/ 186211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5638 w 2852982"/>
                  <a:gd name="connsiteY5" fmla="*/ 18621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5638 w 2852982"/>
                  <a:gd name="connsiteY0" fmla="*/ 186211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5638 w 2852982"/>
                  <a:gd name="connsiteY5" fmla="*/ 18621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5638 w 2852982"/>
                  <a:gd name="connsiteY0" fmla="*/ 186211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5638 w 2852982"/>
                  <a:gd name="connsiteY5" fmla="*/ 18621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500352 w 2852982"/>
                  <a:gd name="connsiteY0" fmla="*/ 207354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500352 w 2852982"/>
                  <a:gd name="connsiteY5" fmla="*/ 207354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318590 w 2852982"/>
                  <a:gd name="connsiteY4" fmla="*/ 386015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694616 w 2852982"/>
                  <a:gd name="connsiteY2" fmla="*/ 1614969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372746 w 2852982"/>
                  <a:gd name="connsiteY1" fmla="*/ 451852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73490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42211 w 2852982"/>
                  <a:gd name="connsiteY0" fmla="*/ 212639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42211 w 2852982"/>
                  <a:gd name="connsiteY5" fmla="*/ 212639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33781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31639 w 2852982"/>
                  <a:gd name="connsiteY5" fmla="*/ 23378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12142 w 2852982"/>
                  <a:gd name="connsiteY13" fmla="*/ 761744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33781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31639 w 2852982"/>
                  <a:gd name="connsiteY5" fmla="*/ 23378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201571 w 2852982"/>
                  <a:gd name="connsiteY13" fmla="*/ 740601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33781 h 1931541"/>
                  <a:gd name="connsiteX1" fmla="*/ 409745 w 2852982"/>
                  <a:gd name="connsiteY1" fmla="*/ 462423 h 1931541"/>
                  <a:gd name="connsiteX2" fmla="*/ 710473 w 2852982"/>
                  <a:gd name="connsiteY2" fmla="*/ 1593826 h 1931541"/>
                  <a:gd name="connsiteX3" fmla="*/ 2025982 w 2852982"/>
                  <a:gd name="connsiteY3" fmla="*/ 1641776 h 1931541"/>
                  <a:gd name="connsiteX4" fmla="*/ 2292162 w 2852982"/>
                  <a:gd name="connsiteY4" fmla="*/ 396586 h 1931541"/>
                  <a:gd name="connsiteX5" fmla="*/ 1431639 w 2852982"/>
                  <a:gd name="connsiteY5" fmla="*/ 233781 h 1931541"/>
                  <a:gd name="connsiteX6" fmla="*/ 1436523 w 2852982"/>
                  <a:gd name="connsiteY6" fmla="*/ 50 h 1931541"/>
                  <a:gd name="connsiteX7" fmla="*/ 2523744 w 2852982"/>
                  <a:gd name="connsiteY7" fmla="*/ 198474 h 1931541"/>
                  <a:gd name="connsiteX8" fmla="*/ 2830984 w 2852982"/>
                  <a:gd name="connsiteY8" fmla="*/ 256996 h 1931541"/>
                  <a:gd name="connsiteX9" fmla="*/ 2823667 w 2852982"/>
                  <a:gd name="connsiteY9" fmla="*/ 505713 h 1931541"/>
                  <a:gd name="connsiteX10" fmla="*/ 2604212 w 2852982"/>
                  <a:gd name="connsiteY10" fmla="*/ 615440 h 1931541"/>
                  <a:gd name="connsiteX11" fmla="*/ 2296973 w 2852982"/>
                  <a:gd name="connsiteY11" fmla="*/ 1756612 h 1931541"/>
                  <a:gd name="connsiteX12" fmla="*/ 534010 w 2852982"/>
                  <a:gd name="connsiteY12" fmla="*/ 1771242 h 1931541"/>
                  <a:gd name="connsiteX13" fmla="*/ 185714 w 2852982"/>
                  <a:gd name="connsiteY13" fmla="*/ 756457 h 1931541"/>
                  <a:gd name="connsiteX14" fmla="*/ 7315 w 2852982"/>
                  <a:gd name="connsiteY14" fmla="*/ 704442 h 1931541"/>
                  <a:gd name="connsiteX15" fmla="*/ 0 w 2852982"/>
                  <a:gd name="connsiteY15" fmla="*/ 217756 h 1931541"/>
                  <a:gd name="connsiteX16" fmla="*/ 277978 w 2852982"/>
                  <a:gd name="connsiteY16" fmla="*/ 213105 h 1931541"/>
                  <a:gd name="connsiteX17" fmla="*/ 1436523 w 2852982"/>
                  <a:gd name="connsiteY17" fmla="*/ 50 h 1931541"/>
                  <a:gd name="connsiteX0" fmla="*/ 1431639 w 2852982"/>
                  <a:gd name="connsiteY0" fmla="*/ 254912 h 1952672"/>
                  <a:gd name="connsiteX1" fmla="*/ 409745 w 2852982"/>
                  <a:gd name="connsiteY1" fmla="*/ 483554 h 1952672"/>
                  <a:gd name="connsiteX2" fmla="*/ 710473 w 2852982"/>
                  <a:gd name="connsiteY2" fmla="*/ 1614957 h 1952672"/>
                  <a:gd name="connsiteX3" fmla="*/ 2025982 w 2852982"/>
                  <a:gd name="connsiteY3" fmla="*/ 1662907 h 1952672"/>
                  <a:gd name="connsiteX4" fmla="*/ 2292162 w 2852982"/>
                  <a:gd name="connsiteY4" fmla="*/ 417717 h 1952672"/>
                  <a:gd name="connsiteX5" fmla="*/ 1431639 w 2852982"/>
                  <a:gd name="connsiteY5" fmla="*/ 254912 h 1952672"/>
                  <a:gd name="connsiteX6" fmla="*/ 1436523 w 2852982"/>
                  <a:gd name="connsiteY6" fmla="*/ 38 h 1952672"/>
                  <a:gd name="connsiteX7" fmla="*/ 2523744 w 2852982"/>
                  <a:gd name="connsiteY7" fmla="*/ 219605 h 1952672"/>
                  <a:gd name="connsiteX8" fmla="*/ 2830984 w 2852982"/>
                  <a:gd name="connsiteY8" fmla="*/ 278127 h 1952672"/>
                  <a:gd name="connsiteX9" fmla="*/ 2823667 w 2852982"/>
                  <a:gd name="connsiteY9" fmla="*/ 526844 h 1952672"/>
                  <a:gd name="connsiteX10" fmla="*/ 2604212 w 2852982"/>
                  <a:gd name="connsiteY10" fmla="*/ 636571 h 1952672"/>
                  <a:gd name="connsiteX11" fmla="*/ 2296973 w 2852982"/>
                  <a:gd name="connsiteY11" fmla="*/ 1777743 h 1952672"/>
                  <a:gd name="connsiteX12" fmla="*/ 534010 w 2852982"/>
                  <a:gd name="connsiteY12" fmla="*/ 1792373 h 1952672"/>
                  <a:gd name="connsiteX13" fmla="*/ 185714 w 2852982"/>
                  <a:gd name="connsiteY13" fmla="*/ 777588 h 1952672"/>
                  <a:gd name="connsiteX14" fmla="*/ 7315 w 2852982"/>
                  <a:gd name="connsiteY14" fmla="*/ 725573 h 1952672"/>
                  <a:gd name="connsiteX15" fmla="*/ 0 w 2852982"/>
                  <a:gd name="connsiteY15" fmla="*/ 238887 h 1952672"/>
                  <a:gd name="connsiteX16" fmla="*/ 277978 w 2852982"/>
                  <a:gd name="connsiteY16" fmla="*/ 234236 h 1952672"/>
                  <a:gd name="connsiteX17" fmla="*/ 1436523 w 2852982"/>
                  <a:gd name="connsiteY17" fmla="*/ 38 h 1952672"/>
                  <a:gd name="connsiteX0" fmla="*/ 1431639 w 2852982"/>
                  <a:gd name="connsiteY0" fmla="*/ 255592 h 1953352"/>
                  <a:gd name="connsiteX1" fmla="*/ 409745 w 2852982"/>
                  <a:gd name="connsiteY1" fmla="*/ 484234 h 1953352"/>
                  <a:gd name="connsiteX2" fmla="*/ 710473 w 2852982"/>
                  <a:gd name="connsiteY2" fmla="*/ 1615637 h 1953352"/>
                  <a:gd name="connsiteX3" fmla="*/ 2025982 w 2852982"/>
                  <a:gd name="connsiteY3" fmla="*/ 1663587 h 1953352"/>
                  <a:gd name="connsiteX4" fmla="*/ 2292162 w 2852982"/>
                  <a:gd name="connsiteY4" fmla="*/ 418397 h 1953352"/>
                  <a:gd name="connsiteX5" fmla="*/ 1431639 w 2852982"/>
                  <a:gd name="connsiteY5" fmla="*/ 255592 h 1953352"/>
                  <a:gd name="connsiteX6" fmla="*/ 1436523 w 2852982"/>
                  <a:gd name="connsiteY6" fmla="*/ 718 h 1953352"/>
                  <a:gd name="connsiteX7" fmla="*/ 2523744 w 2852982"/>
                  <a:gd name="connsiteY7" fmla="*/ 220285 h 1953352"/>
                  <a:gd name="connsiteX8" fmla="*/ 2830984 w 2852982"/>
                  <a:gd name="connsiteY8" fmla="*/ 278807 h 1953352"/>
                  <a:gd name="connsiteX9" fmla="*/ 2823667 w 2852982"/>
                  <a:gd name="connsiteY9" fmla="*/ 527524 h 1953352"/>
                  <a:gd name="connsiteX10" fmla="*/ 2604212 w 2852982"/>
                  <a:gd name="connsiteY10" fmla="*/ 637251 h 1953352"/>
                  <a:gd name="connsiteX11" fmla="*/ 2296973 w 2852982"/>
                  <a:gd name="connsiteY11" fmla="*/ 1778423 h 1953352"/>
                  <a:gd name="connsiteX12" fmla="*/ 534010 w 2852982"/>
                  <a:gd name="connsiteY12" fmla="*/ 1793053 h 1953352"/>
                  <a:gd name="connsiteX13" fmla="*/ 185714 w 2852982"/>
                  <a:gd name="connsiteY13" fmla="*/ 778268 h 1953352"/>
                  <a:gd name="connsiteX14" fmla="*/ 7315 w 2852982"/>
                  <a:gd name="connsiteY14" fmla="*/ 726253 h 1953352"/>
                  <a:gd name="connsiteX15" fmla="*/ 0 w 2852982"/>
                  <a:gd name="connsiteY15" fmla="*/ 239567 h 1953352"/>
                  <a:gd name="connsiteX16" fmla="*/ 277978 w 2852982"/>
                  <a:gd name="connsiteY16" fmla="*/ 234916 h 1953352"/>
                  <a:gd name="connsiteX17" fmla="*/ 1436523 w 2852982"/>
                  <a:gd name="connsiteY17" fmla="*/ 718 h 1953352"/>
                  <a:gd name="connsiteX0" fmla="*/ 1431639 w 2852982"/>
                  <a:gd name="connsiteY0" fmla="*/ 256008 h 1953768"/>
                  <a:gd name="connsiteX1" fmla="*/ 409745 w 2852982"/>
                  <a:gd name="connsiteY1" fmla="*/ 484650 h 1953768"/>
                  <a:gd name="connsiteX2" fmla="*/ 710473 w 2852982"/>
                  <a:gd name="connsiteY2" fmla="*/ 1616053 h 1953768"/>
                  <a:gd name="connsiteX3" fmla="*/ 2025982 w 2852982"/>
                  <a:gd name="connsiteY3" fmla="*/ 1664003 h 1953768"/>
                  <a:gd name="connsiteX4" fmla="*/ 2292162 w 2852982"/>
                  <a:gd name="connsiteY4" fmla="*/ 418813 h 1953768"/>
                  <a:gd name="connsiteX5" fmla="*/ 1431639 w 2852982"/>
                  <a:gd name="connsiteY5" fmla="*/ 256008 h 1953768"/>
                  <a:gd name="connsiteX6" fmla="*/ 1436523 w 2852982"/>
                  <a:gd name="connsiteY6" fmla="*/ 1134 h 1953768"/>
                  <a:gd name="connsiteX7" fmla="*/ 2523744 w 2852982"/>
                  <a:gd name="connsiteY7" fmla="*/ 220701 h 1953768"/>
                  <a:gd name="connsiteX8" fmla="*/ 2830984 w 2852982"/>
                  <a:gd name="connsiteY8" fmla="*/ 279223 h 1953768"/>
                  <a:gd name="connsiteX9" fmla="*/ 2823667 w 2852982"/>
                  <a:gd name="connsiteY9" fmla="*/ 527940 h 1953768"/>
                  <a:gd name="connsiteX10" fmla="*/ 2604212 w 2852982"/>
                  <a:gd name="connsiteY10" fmla="*/ 637667 h 1953768"/>
                  <a:gd name="connsiteX11" fmla="*/ 2296973 w 2852982"/>
                  <a:gd name="connsiteY11" fmla="*/ 1778839 h 1953768"/>
                  <a:gd name="connsiteX12" fmla="*/ 534010 w 2852982"/>
                  <a:gd name="connsiteY12" fmla="*/ 1793469 h 1953768"/>
                  <a:gd name="connsiteX13" fmla="*/ 185714 w 2852982"/>
                  <a:gd name="connsiteY13" fmla="*/ 778684 h 1953768"/>
                  <a:gd name="connsiteX14" fmla="*/ 7315 w 2852982"/>
                  <a:gd name="connsiteY14" fmla="*/ 726669 h 1953768"/>
                  <a:gd name="connsiteX15" fmla="*/ 0 w 2852982"/>
                  <a:gd name="connsiteY15" fmla="*/ 239983 h 1953768"/>
                  <a:gd name="connsiteX16" fmla="*/ 277978 w 2852982"/>
                  <a:gd name="connsiteY16" fmla="*/ 235332 h 1953768"/>
                  <a:gd name="connsiteX17" fmla="*/ 1436523 w 2852982"/>
                  <a:gd name="connsiteY17" fmla="*/ 1134 h 1953768"/>
                  <a:gd name="connsiteX0" fmla="*/ 1431639 w 2852982"/>
                  <a:gd name="connsiteY0" fmla="*/ 255925 h 1953685"/>
                  <a:gd name="connsiteX1" fmla="*/ 409745 w 2852982"/>
                  <a:gd name="connsiteY1" fmla="*/ 484567 h 1953685"/>
                  <a:gd name="connsiteX2" fmla="*/ 710473 w 2852982"/>
                  <a:gd name="connsiteY2" fmla="*/ 1615970 h 1953685"/>
                  <a:gd name="connsiteX3" fmla="*/ 2025982 w 2852982"/>
                  <a:gd name="connsiteY3" fmla="*/ 1663920 h 1953685"/>
                  <a:gd name="connsiteX4" fmla="*/ 2292162 w 2852982"/>
                  <a:gd name="connsiteY4" fmla="*/ 418730 h 1953685"/>
                  <a:gd name="connsiteX5" fmla="*/ 1431639 w 2852982"/>
                  <a:gd name="connsiteY5" fmla="*/ 255925 h 1953685"/>
                  <a:gd name="connsiteX6" fmla="*/ 1436523 w 2852982"/>
                  <a:gd name="connsiteY6" fmla="*/ 1051 h 1953685"/>
                  <a:gd name="connsiteX7" fmla="*/ 2523744 w 2852982"/>
                  <a:gd name="connsiteY7" fmla="*/ 220618 h 1953685"/>
                  <a:gd name="connsiteX8" fmla="*/ 2830984 w 2852982"/>
                  <a:gd name="connsiteY8" fmla="*/ 279140 h 1953685"/>
                  <a:gd name="connsiteX9" fmla="*/ 2823667 w 2852982"/>
                  <a:gd name="connsiteY9" fmla="*/ 527857 h 1953685"/>
                  <a:gd name="connsiteX10" fmla="*/ 2604212 w 2852982"/>
                  <a:gd name="connsiteY10" fmla="*/ 637584 h 1953685"/>
                  <a:gd name="connsiteX11" fmla="*/ 2296973 w 2852982"/>
                  <a:gd name="connsiteY11" fmla="*/ 1778756 h 1953685"/>
                  <a:gd name="connsiteX12" fmla="*/ 534010 w 2852982"/>
                  <a:gd name="connsiteY12" fmla="*/ 1793386 h 1953685"/>
                  <a:gd name="connsiteX13" fmla="*/ 185714 w 2852982"/>
                  <a:gd name="connsiteY13" fmla="*/ 778601 h 1953685"/>
                  <a:gd name="connsiteX14" fmla="*/ 7315 w 2852982"/>
                  <a:gd name="connsiteY14" fmla="*/ 726586 h 1953685"/>
                  <a:gd name="connsiteX15" fmla="*/ 0 w 2852982"/>
                  <a:gd name="connsiteY15" fmla="*/ 239900 h 1953685"/>
                  <a:gd name="connsiteX16" fmla="*/ 277978 w 2852982"/>
                  <a:gd name="connsiteY16" fmla="*/ 235249 h 1953685"/>
                  <a:gd name="connsiteX17" fmla="*/ 1436523 w 2852982"/>
                  <a:gd name="connsiteY17" fmla="*/ 1051 h 1953685"/>
                  <a:gd name="connsiteX0" fmla="*/ 1431639 w 2852982"/>
                  <a:gd name="connsiteY0" fmla="*/ 255853 h 1953613"/>
                  <a:gd name="connsiteX1" fmla="*/ 409745 w 2852982"/>
                  <a:gd name="connsiteY1" fmla="*/ 484495 h 1953613"/>
                  <a:gd name="connsiteX2" fmla="*/ 710473 w 2852982"/>
                  <a:gd name="connsiteY2" fmla="*/ 1615898 h 1953613"/>
                  <a:gd name="connsiteX3" fmla="*/ 2025982 w 2852982"/>
                  <a:gd name="connsiteY3" fmla="*/ 1663848 h 1953613"/>
                  <a:gd name="connsiteX4" fmla="*/ 2292162 w 2852982"/>
                  <a:gd name="connsiteY4" fmla="*/ 418658 h 1953613"/>
                  <a:gd name="connsiteX5" fmla="*/ 1431639 w 2852982"/>
                  <a:gd name="connsiteY5" fmla="*/ 255853 h 1953613"/>
                  <a:gd name="connsiteX6" fmla="*/ 1436523 w 2852982"/>
                  <a:gd name="connsiteY6" fmla="*/ 979 h 1953613"/>
                  <a:gd name="connsiteX7" fmla="*/ 2523744 w 2852982"/>
                  <a:gd name="connsiteY7" fmla="*/ 220546 h 1953613"/>
                  <a:gd name="connsiteX8" fmla="*/ 2830984 w 2852982"/>
                  <a:gd name="connsiteY8" fmla="*/ 279068 h 1953613"/>
                  <a:gd name="connsiteX9" fmla="*/ 2823667 w 2852982"/>
                  <a:gd name="connsiteY9" fmla="*/ 527785 h 1953613"/>
                  <a:gd name="connsiteX10" fmla="*/ 2604212 w 2852982"/>
                  <a:gd name="connsiteY10" fmla="*/ 637512 h 1953613"/>
                  <a:gd name="connsiteX11" fmla="*/ 2296973 w 2852982"/>
                  <a:gd name="connsiteY11" fmla="*/ 1778684 h 1953613"/>
                  <a:gd name="connsiteX12" fmla="*/ 534010 w 2852982"/>
                  <a:gd name="connsiteY12" fmla="*/ 1793314 h 1953613"/>
                  <a:gd name="connsiteX13" fmla="*/ 185714 w 2852982"/>
                  <a:gd name="connsiteY13" fmla="*/ 778529 h 1953613"/>
                  <a:gd name="connsiteX14" fmla="*/ 7315 w 2852982"/>
                  <a:gd name="connsiteY14" fmla="*/ 726514 h 1953613"/>
                  <a:gd name="connsiteX15" fmla="*/ 0 w 2852982"/>
                  <a:gd name="connsiteY15" fmla="*/ 239828 h 1953613"/>
                  <a:gd name="connsiteX16" fmla="*/ 277978 w 2852982"/>
                  <a:gd name="connsiteY16" fmla="*/ 235177 h 1953613"/>
                  <a:gd name="connsiteX17" fmla="*/ 1436523 w 2852982"/>
                  <a:gd name="connsiteY17" fmla="*/ 979 h 1953613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292162 w 2852982"/>
                  <a:gd name="connsiteY4" fmla="*/ 418075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308019 w 2852982"/>
                  <a:gd name="connsiteY4" fmla="*/ 439217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308019 w 2852982"/>
                  <a:gd name="connsiteY4" fmla="*/ 439217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  <a:gd name="connsiteX0" fmla="*/ 1431639 w 2852982"/>
                  <a:gd name="connsiteY0" fmla="*/ 255270 h 1953030"/>
                  <a:gd name="connsiteX1" fmla="*/ 409745 w 2852982"/>
                  <a:gd name="connsiteY1" fmla="*/ 483912 h 1953030"/>
                  <a:gd name="connsiteX2" fmla="*/ 710473 w 2852982"/>
                  <a:gd name="connsiteY2" fmla="*/ 1615315 h 1953030"/>
                  <a:gd name="connsiteX3" fmla="*/ 2025982 w 2852982"/>
                  <a:gd name="connsiteY3" fmla="*/ 1663265 h 1953030"/>
                  <a:gd name="connsiteX4" fmla="*/ 2308019 w 2852982"/>
                  <a:gd name="connsiteY4" fmla="*/ 439217 h 1953030"/>
                  <a:gd name="connsiteX5" fmla="*/ 1431639 w 2852982"/>
                  <a:gd name="connsiteY5" fmla="*/ 255270 h 1953030"/>
                  <a:gd name="connsiteX6" fmla="*/ 1436523 w 2852982"/>
                  <a:gd name="connsiteY6" fmla="*/ 396 h 1953030"/>
                  <a:gd name="connsiteX7" fmla="*/ 2523744 w 2852982"/>
                  <a:gd name="connsiteY7" fmla="*/ 219963 h 1953030"/>
                  <a:gd name="connsiteX8" fmla="*/ 2830984 w 2852982"/>
                  <a:gd name="connsiteY8" fmla="*/ 278485 h 1953030"/>
                  <a:gd name="connsiteX9" fmla="*/ 2823667 w 2852982"/>
                  <a:gd name="connsiteY9" fmla="*/ 527202 h 1953030"/>
                  <a:gd name="connsiteX10" fmla="*/ 2604212 w 2852982"/>
                  <a:gd name="connsiteY10" fmla="*/ 636929 h 1953030"/>
                  <a:gd name="connsiteX11" fmla="*/ 2296973 w 2852982"/>
                  <a:gd name="connsiteY11" fmla="*/ 1778101 h 1953030"/>
                  <a:gd name="connsiteX12" fmla="*/ 534010 w 2852982"/>
                  <a:gd name="connsiteY12" fmla="*/ 1792731 h 1953030"/>
                  <a:gd name="connsiteX13" fmla="*/ 185714 w 2852982"/>
                  <a:gd name="connsiteY13" fmla="*/ 777946 h 1953030"/>
                  <a:gd name="connsiteX14" fmla="*/ 7315 w 2852982"/>
                  <a:gd name="connsiteY14" fmla="*/ 725931 h 1953030"/>
                  <a:gd name="connsiteX15" fmla="*/ 0 w 2852982"/>
                  <a:gd name="connsiteY15" fmla="*/ 239245 h 1953030"/>
                  <a:gd name="connsiteX16" fmla="*/ 277978 w 2852982"/>
                  <a:gd name="connsiteY16" fmla="*/ 234594 h 1953030"/>
                  <a:gd name="connsiteX17" fmla="*/ 1436523 w 2852982"/>
                  <a:gd name="connsiteY17" fmla="*/ 396 h 195303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2852982" h="1953030">
                    <a:moveTo>
                      <a:pt x="1431639" y="255270"/>
                    </a:moveTo>
                    <a:cubicBezTo>
                      <a:pt x="1059056" y="254353"/>
                      <a:pt x="453324" y="421040"/>
                      <a:pt x="409745" y="483912"/>
                    </a:cubicBezTo>
                    <a:cubicBezTo>
                      <a:pt x="352043" y="631047"/>
                      <a:pt x="579249" y="1544207"/>
                      <a:pt x="710473" y="1615315"/>
                    </a:cubicBezTo>
                    <a:cubicBezTo>
                      <a:pt x="1044490" y="1732344"/>
                      <a:pt x="1862666" y="1767300"/>
                      <a:pt x="2025982" y="1663265"/>
                    </a:cubicBezTo>
                    <a:cubicBezTo>
                      <a:pt x="2288497" y="1462133"/>
                      <a:pt x="2398240" y="522123"/>
                      <a:pt x="2308019" y="439217"/>
                    </a:cubicBezTo>
                    <a:cubicBezTo>
                      <a:pt x="2192280" y="309941"/>
                      <a:pt x="1804222" y="256187"/>
                      <a:pt x="1431639" y="255270"/>
                    </a:cubicBezTo>
                    <a:close/>
                    <a:moveTo>
                      <a:pt x="1436523" y="396"/>
                    </a:moveTo>
                    <a:cubicBezTo>
                      <a:pt x="1830622" y="-8042"/>
                      <a:pt x="2276721" y="120154"/>
                      <a:pt x="2523744" y="219963"/>
                    </a:cubicBezTo>
                    <a:cubicBezTo>
                      <a:pt x="2592464" y="247729"/>
                      <a:pt x="2792142" y="218487"/>
                      <a:pt x="2830984" y="278485"/>
                    </a:cubicBezTo>
                    <a:cubicBezTo>
                      <a:pt x="2870787" y="344701"/>
                      <a:pt x="2849288" y="490248"/>
                      <a:pt x="2823667" y="527202"/>
                    </a:cubicBezTo>
                    <a:cubicBezTo>
                      <a:pt x="2762708" y="601419"/>
                      <a:pt x="2611493" y="592488"/>
                      <a:pt x="2604212" y="636929"/>
                    </a:cubicBezTo>
                    <a:cubicBezTo>
                      <a:pt x="2589582" y="978305"/>
                      <a:pt x="2501799" y="1429410"/>
                      <a:pt x="2296973" y="1778101"/>
                    </a:cubicBezTo>
                    <a:cubicBezTo>
                      <a:pt x="2114092" y="2034134"/>
                      <a:pt x="716890" y="1982925"/>
                      <a:pt x="534010" y="1792731"/>
                    </a:cubicBezTo>
                    <a:cubicBezTo>
                      <a:pt x="453818" y="1716179"/>
                      <a:pt x="197906" y="1238804"/>
                      <a:pt x="185714" y="777946"/>
                    </a:cubicBezTo>
                    <a:cubicBezTo>
                      <a:pt x="182794" y="723747"/>
                      <a:pt x="78957" y="730676"/>
                      <a:pt x="7315" y="725931"/>
                    </a:cubicBezTo>
                    <a:cubicBezTo>
                      <a:pt x="7315" y="571018"/>
                      <a:pt x="0" y="394158"/>
                      <a:pt x="0" y="239245"/>
                    </a:cubicBezTo>
                    <a:cubicBezTo>
                      <a:pt x="81791" y="236688"/>
                      <a:pt x="250861" y="250277"/>
                      <a:pt x="277978" y="234594"/>
                    </a:cubicBezTo>
                    <a:cubicBezTo>
                      <a:pt x="604724" y="85852"/>
                      <a:pt x="1042424" y="8834"/>
                      <a:pt x="1436523" y="396"/>
                    </a:cubicBez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1069"/>
              </a:p>
            </p:txBody>
          </p:sp>
        </p:grpSp>
      </p:grpSp>
      <p:grpSp>
        <p:nvGrpSpPr>
          <p:cNvPr id="66" name="Group 147">
            <a:extLst>
              <a:ext uri="{FF2B5EF4-FFF2-40B4-BE49-F238E27FC236}">
                <a16:creationId xmlns:a16="http://schemas.microsoft.com/office/drawing/2014/main" id="{2CD10191-A1C5-4929-8DCB-7A20E4AF80B2}"/>
              </a:ext>
            </a:extLst>
          </p:cNvPr>
          <p:cNvGrpSpPr/>
          <p:nvPr/>
        </p:nvGrpSpPr>
        <p:grpSpPr>
          <a:xfrm rot="900000">
            <a:off x="1287030" y="3957875"/>
            <a:ext cx="533044" cy="722909"/>
            <a:chOff x="4524375" y="1300163"/>
            <a:chExt cx="2665364" cy="3614738"/>
          </a:xfrm>
        </p:grpSpPr>
        <p:grpSp>
          <p:nvGrpSpPr>
            <p:cNvPr id="67" name="Group 148">
              <a:extLst>
                <a:ext uri="{FF2B5EF4-FFF2-40B4-BE49-F238E27FC236}">
                  <a16:creationId xmlns:a16="http://schemas.microsoft.com/office/drawing/2014/main" id="{336FF65C-D892-4AC9-A25F-EC530D7805A3}"/>
                </a:ext>
              </a:extLst>
            </p:cNvPr>
            <p:cNvGrpSpPr/>
            <p:nvPr/>
          </p:nvGrpSpPr>
          <p:grpSpPr>
            <a:xfrm>
              <a:off x="4524375" y="1300163"/>
              <a:ext cx="2665364" cy="3614738"/>
              <a:chOff x="4524375" y="1300162"/>
              <a:chExt cx="3139440" cy="4257675"/>
            </a:xfrm>
          </p:grpSpPr>
          <p:sp>
            <p:nvSpPr>
              <p:cNvPr id="99" name="Freeform: Shape 180">
                <a:extLst>
                  <a:ext uri="{FF2B5EF4-FFF2-40B4-BE49-F238E27FC236}">
                    <a16:creationId xmlns:a16="http://schemas.microsoft.com/office/drawing/2014/main" id="{F49A3552-349D-4FD4-ACB7-9F2A5FACCF69}"/>
                  </a:ext>
                </a:extLst>
              </p:cNvPr>
              <p:cNvSpPr/>
              <p:nvPr/>
            </p:nvSpPr>
            <p:spPr>
              <a:xfrm>
                <a:off x="4524375" y="1300162"/>
                <a:ext cx="3139440" cy="4257675"/>
              </a:xfrm>
              <a:custGeom>
                <a:avLst/>
                <a:gdLst>
                  <a:gd name="connsiteX0" fmla="*/ 2950845 w 3139440"/>
                  <a:gd name="connsiteY0" fmla="*/ 4257675 h 4257675"/>
                  <a:gd name="connsiteX1" fmla="*/ 187643 w 3139440"/>
                  <a:gd name="connsiteY1" fmla="*/ 4257675 h 4257675"/>
                  <a:gd name="connsiteX2" fmla="*/ 0 w 3139440"/>
                  <a:gd name="connsiteY2" fmla="*/ 4070033 h 4257675"/>
                  <a:gd name="connsiteX3" fmla="*/ 0 w 3139440"/>
                  <a:gd name="connsiteY3" fmla="*/ 187643 h 4257675"/>
                  <a:gd name="connsiteX4" fmla="*/ 187643 w 3139440"/>
                  <a:gd name="connsiteY4" fmla="*/ 0 h 4257675"/>
                  <a:gd name="connsiteX5" fmla="*/ 2951798 w 3139440"/>
                  <a:gd name="connsiteY5" fmla="*/ 0 h 4257675"/>
                  <a:gd name="connsiteX6" fmla="*/ 3139440 w 3139440"/>
                  <a:gd name="connsiteY6" fmla="*/ 187643 h 4257675"/>
                  <a:gd name="connsiteX7" fmla="*/ 3139440 w 3139440"/>
                  <a:gd name="connsiteY7" fmla="*/ 4070033 h 4257675"/>
                  <a:gd name="connsiteX8" fmla="*/ 2950845 w 3139440"/>
                  <a:gd name="connsiteY8" fmla="*/ 4257675 h 425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39440" h="4257675">
                    <a:moveTo>
                      <a:pt x="2950845" y="4257675"/>
                    </a:moveTo>
                    <a:lnTo>
                      <a:pt x="187643" y="4257675"/>
                    </a:lnTo>
                    <a:cubicBezTo>
                      <a:pt x="84773" y="4257675"/>
                      <a:pt x="0" y="4172903"/>
                      <a:pt x="0" y="4070033"/>
                    </a:cubicBezTo>
                    <a:lnTo>
                      <a:pt x="0" y="187643"/>
                    </a:lnTo>
                    <a:cubicBezTo>
                      <a:pt x="0" y="84773"/>
                      <a:pt x="84773" y="0"/>
                      <a:pt x="187643" y="0"/>
                    </a:cubicBezTo>
                    <a:lnTo>
                      <a:pt x="2951798" y="0"/>
                    </a:lnTo>
                    <a:cubicBezTo>
                      <a:pt x="3054668" y="0"/>
                      <a:pt x="3139440" y="84773"/>
                      <a:pt x="3139440" y="187643"/>
                    </a:cubicBezTo>
                    <a:lnTo>
                      <a:pt x="3139440" y="4070033"/>
                    </a:lnTo>
                    <a:cubicBezTo>
                      <a:pt x="3138488" y="4172903"/>
                      <a:pt x="3054668" y="4257675"/>
                      <a:pt x="2950845" y="4257675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069"/>
              </a:p>
            </p:txBody>
          </p:sp>
          <p:sp>
            <p:nvSpPr>
              <p:cNvPr id="100" name="Freeform: Shape 181">
                <a:extLst>
                  <a:ext uri="{FF2B5EF4-FFF2-40B4-BE49-F238E27FC236}">
                    <a16:creationId xmlns:a16="http://schemas.microsoft.com/office/drawing/2014/main" id="{0D4C2B2C-5113-4114-8E7A-8CEE795FD7D5}"/>
                  </a:ext>
                </a:extLst>
              </p:cNvPr>
              <p:cNvSpPr/>
              <p:nvPr/>
            </p:nvSpPr>
            <p:spPr>
              <a:xfrm>
                <a:off x="4558664" y="1335404"/>
                <a:ext cx="3070860" cy="4173854"/>
              </a:xfrm>
              <a:custGeom>
                <a:avLst/>
                <a:gdLst>
                  <a:gd name="connsiteX0" fmla="*/ 2883218 w 3070860"/>
                  <a:gd name="connsiteY0" fmla="*/ 4173855 h 4173854"/>
                  <a:gd name="connsiteX1" fmla="*/ 187643 w 3070860"/>
                  <a:gd name="connsiteY1" fmla="*/ 4173855 h 4173854"/>
                  <a:gd name="connsiteX2" fmla="*/ 0 w 3070860"/>
                  <a:gd name="connsiteY2" fmla="*/ 3986213 h 4173854"/>
                  <a:gd name="connsiteX3" fmla="*/ 0 w 3070860"/>
                  <a:gd name="connsiteY3" fmla="*/ 187643 h 4173854"/>
                  <a:gd name="connsiteX4" fmla="*/ 187643 w 3070860"/>
                  <a:gd name="connsiteY4" fmla="*/ 0 h 4173854"/>
                  <a:gd name="connsiteX5" fmla="*/ 2883218 w 3070860"/>
                  <a:gd name="connsiteY5" fmla="*/ 0 h 4173854"/>
                  <a:gd name="connsiteX6" fmla="*/ 3070860 w 3070860"/>
                  <a:gd name="connsiteY6" fmla="*/ 187643 h 4173854"/>
                  <a:gd name="connsiteX7" fmla="*/ 3070860 w 3070860"/>
                  <a:gd name="connsiteY7" fmla="*/ 3987165 h 4173854"/>
                  <a:gd name="connsiteX8" fmla="*/ 2883218 w 3070860"/>
                  <a:gd name="connsiteY8" fmla="*/ 4173855 h 41738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070860" h="4173854">
                    <a:moveTo>
                      <a:pt x="2883218" y="4173855"/>
                    </a:moveTo>
                    <a:lnTo>
                      <a:pt x="187643" y="4173855"/>
                    </a:lnTo>
                    <a:cubicBezTo>
                      <a:pt x="84773" y="4173855"/>
                      <a:pt x="0" y="4089083"/>
                      <a:pt x="0" y="3986213"/>
                    </a:cubicBezTo>
                    <a:lnTo>
                      <a:pt x="0" y="187643"/>
                    </a:lnTo>
                    <a:cubicBezTo>
                      <a:pt x="0" y="84773"/>
                      <a:pt x="84773" y="0"/>
                      <a:pt x="187643" y="0"/>
                    </a:cubicBezTo>
                    <a:lnTo>
                      <a:pt x="2883218" y="0"/>
                    </a:lnTo>
                    <a:cubicBezTo>
                      <a:pt x="2986088" y="0"/>
                      <a:pt x="3070860" y="84773"/>
                      <a:pt x="3070860" y="187643"/>
                    </a:cubicBezTo>
                    <a:lnTo>
                      <a:pt x="3070860" y="3987165"/>
                    </a:lnTo>
                    <a:cubicBezTo>
                      <a:pt x="3070860" y="4090035"/>
                      <a:pt x="2986088" y="4173855"/>
                      <a:pt x="2883218" y="4173855"/>
                    </a:cubicBezTo>
                    <a:close/>
                  </a:path>
                </a:pathLst>
              </a:custGeom>
              <a:solidFill>
                <a:schemeClr val="bg1">
                  <a:lumMod val="9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069"/>
              </a:p>
            </p:txBody>
          </p:sp>
          <p:sp>
            <p:nvSpPr>
              <p:cNvPr id="101" name="Freeform: Shape 182">
                <a:extLst>
                  <a:ext uri="{FF2B5EF4-FFF2-40B4-BE49-F238E27FC236}">
                    <a16:creationId xmlns:a16="http://schemas.microsoft.com/office/drawing/2014/main" id="{7FEEAFA9-4CBD-40E0-AD1A-481FA712B3C8}"/>
                  </a:ext>
                </a:extLst>
              </p:cNvPr>
              <p:cNvSpPr/>
              <p:nvPr/>
            </p:nvSpPr>
            <p:spPr>
              <a:xfrm>
                <a:off x="6061709" y="1582102"/>
                <a:ext cx="64770" cy="3641407"/>
              </a:xfrm>
              <a:custGeom>
                <a:avLst/>
                <a:gdLst>
                  <a:gd name="connsiteX0" fmla="*/ 32385 w 64770"/>
                  <a:gd name="connsiteY0" fmla="*/ 3641408 h 3641407"/>
                  <a:gd name="connsiteX1" fmla="*/ 32385 w 64770"/>
                  <a:gd name="connsiteY1" fmla="*/ 3641408 h 3641407"/>
                  <a:gd name="connsiteX2" fmla="*/ 0 w 64770"/>
                  <a:gd name="connsiteY2" fmla="*/ 3609023 h 3641407"/>
                  <a:gd name="connsiteX3" fmla="*/ 0 w 64770"/>
                  <a:gd name="connsiteY3" fmla="*/ 32385 h 3641407"/>
                  <a:gd name="connsiteX4" fmla="*/ 32385 w 64770"/>
                  <a:gd name="connsiteY4" fmla="*/ 0 h 3641407"/>
                  <a:gd name="connsiteX5" fmla="*/ 32385 w 64770"/>
                  <a:gd name="connsiteY5" fmla="*/ 0 h 3641407"/>
                  <a:gd name="connsiteX6" fmla="*/ 64770 w 64770"/>
                  <a:gd name="connsiteY6" fmla="*/ 32385 h 3641407"/>
                  <a:gd name="connsiteX7" fmla="*/ 64770 w 64770"/>
                  <a:gd name="connsiteY7" fmla="*/ 3608070 h 3641407"/>
                  <a:gd name="connsiteX8" fmla="*/ 32385 w 64770"/>
                  <a:gd name="connsiteY8" fmla="*/ 3641408 h 3641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770" h="3641407">
                    <a:moveTo>
                      <a:pt x="32385" y="3641408"/>
                    </a:moveTo>
                    <a:lnTo>
                      <a:pt x="32385" y="3641408"/>
                    </a:lnTo>
                    <a:cubicBezTo>
                      <a:pt x="14288" y="3641408"/>
                      <a:pt x="0" y="3627120"/>
                      <a:pt x="0" y="3609023"/>
                    </a:cubicBezTo>
                    <a:lnTo>
                      <a:pt x="0" y="32385"/>
                    </a:lnTo>
                    <a:cubicBezTo>
                      <a:pt x="0" y="14288"/>
                      <a:pt x="14288" y="0"/>
                      <a:pt x="32385" y="0"/>
                    </a:cubicBezTo>
                    <a:lnTo>
                      <a:pt x="32385" y="0"/>
                    </a:lnTo>
                    <a:cubicBezTo>
                      <a:pt x="50483" y="0"/>
                      <a:pt x="64770" y="14288"/>
                      <a:pt x="64770" y="32385"/>
                    </a:cubicBezTo>
                    <a:lnTo>
                      <a:pt x="64770" y="3608070"/>
                    </a:lnTo>
                    <a:cubicBezTo>
                      <a:pt x="64770" y="3626168"/>
                      <a:pt x="49530" y="3641408"/>
                      <a:pt x="32385" y="3641408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sz="1069"/>
              </a:p>
            </p:txBody>
          </p:sp>
        </p:grpSp>
        <p:grpSp>
          <p:nvGrpSpPr>
            <p:cNvPr id="68" name="Group 149">
              <a:extLst>
                <a:ext uri="{FF2B5EF4-FFF2-40B4-BE49-F238E27FC236}">
                  <a16:creationId xmlns:a16="http://schemas.microsoft.com/office/drawing/2014/main" id="{9873A18A-6359-407F-AE5F-B381BBB05D44}"/>
                </a:ext>
              </a:extLst>
            </p:cNvPr>
            <p:cNvGrpSpPr/>
            <p:nvPr/>
          </p:nvGrpSpPr>
          <p:grpSpPr>
            <a:xfrm>
              <a:off x="4788133" y="1765938"/>
              <a:ext cx="2137849" cy="2683189"/>
              <a:chOff x="4787778" y="1766594"/>
              <a:chExt cx="2137849" cy="2683189"/>
            </a:xfrm>
          </p:grpSpPr>
          <p:grpSp>
            <p:nvGrpSpPr>
              <p:cNvPr id="69" name="Group 150">
                <a:extLst>
                  <a:ext uri="{FF2B5EF4-FFF2-40B4-BE49-F238E27FC236}">
                    <a16:creationId xmlns:a16="http://schemas.microsoft.com/office/drawing/2014/main" id="{C937AFDD-C325-4AB5-BDCB-058C2E022ADD}"/>
                  </a:ext>
                </a:extLst>
              </p:cNvPr>
              <p:cNvGrpSpPr/>
              <p:nvPr/>
            </p:nvGrpSpPr>
            <p:grpSpPr>
              <a:xfrm>
                <a:off x="4787778" y="1777071"/>
                <a:ext cx="802957" cy="337184"/>
                <a:chOff x="4919662" y="1750694"/>
                <a:chExt cx="802957" cy="337184"/>
              </a:xfrm>
            </p:grpSpPr>
            <p:sp>
              <p:nvSpPr>
                <p:cNvPr id="97" name="Freeform: Shape 178">
                  <a:extLst>
                    <a:ext uri="{FF2B5EF4-FFF2-40B4-BE49-F238E27FC236}">
                      <a16:creationId xmlns:a16="http://schemas.microsoft.com/office/drawing/2014/main" id="{EDADCB99-B926-4900-98DF-8B67AA6EB386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069"/>
                </a:p>
              </p:txBody>
            </p:sp>
            <p:sp>
              <p:nvSpPr>
                <p:cNvPr id="98" name="Freeform: Shape 179">
                  <a:extLst>
                    <a:ext uri="{FF2B5EF4-FFF2-40B4-BE49-F238E27FC236}">
                      <a16:creationId xmlns:a16="http://schemas.microsoft.com/office/drawing/2014/main" id="{20814737-2AF9-4869-92FC-066944E063F5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069"/>
                </a:p>
              </p:txBody>
            </p:sp>
          </p:grpSp>
          <p:grpSp>
            <p:nvGrpSpPr>
              <p:cNvPr id="70" name="Group 151">
                <a:extLst>
                  <a:ext uri="{FF2B5EF4-FFF2-40B4-BE49-F238E27FC236}">
                    <a16:creationId xmlns:a16="http://schemas.microsoft.com/office/drawing/2014/main" id="{69C9C316-E9C5-42FF-91AE-29E074CCBE5E}"/>
                  </a:ext>
                </a:extLst>
              </p:cNvPr>
              <p:cNvGrpSpPr/>
              <p:nvPr/>
            </p:nvGrpSpPr>
            <p:grpSpPr>
              <a:xfrm>
                <a:off x="4787778" y="2360953"/>
                <a:ext cx="802957" cy="337184"/>
                <a:chOff x="4919662" y="1750694"/>
                <a:chExt cx="802957" cy="337184"/>
              </a:xfrm>
            </p:grpSpPr>
            <p:sp>
              <p:nvSpPr>
                <p:cNvPr id="95" name="Freeform: Shape 176">
                  <a:extLst>
                    <a:ext uri="{FF2B5EF4-FFF2-40B4-BE49-F238E27FC236}">
                      <a16:creationId xmlns:a16="http://schemas.microsoft.com/office/drawing/2014/main" id="{F3BE06F9-F56A-4094-9460-B7992B905312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069"/>
                </a:p>
              </p:txBody>
            </p:sp>
            <p:sp>
              <p:nvSpPr>
                <p:cNvPr id="96" name="Freeform: Shape 177">
                  <a:extLst>
                    <a:ext uri="{FF2B5EF4-FFF2-40B4-BE49-F238E27FC236}">
                      <a16:creationId xmlns:a16="http://schemas.microsoft.com/office/drawing/2014/main" id="{C225567D-3363-4614-8C33-FF803F5A89C3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069"/>
                </a:p>
              </p:txBody>
            </p:sp>
          </p:grpSp>
          <p:grpSp>
            <p:nvGrpSpPr>
              <p:cNvPr id="71" name="Group 152">
                <a:extLst>
                  <a:ext uri="{FF2B5EF4-FFF2-40B4-BE49-F238E27FC236}">
                    <a16:creationId xmlns:a16="http://schemas.microsoft.com/office/drawing/2014/main" id="{CF534D69-263C-467E-90B6-568EBE9D6896}"/>
                  </a:ext>
                </a:extLst>
              </p:cNvPr>
              <p:cNvGrpSpPr/>
              <p:nvPr/>
            </p:nvGrpSpPr>
            <p:grpSpPr>
              <a:xfrm>
                <a:off x="4787778" y="2944835"/>
                <a:ext cx="802957" cy="337184"/>
                <a:chOff x="4919662" y="1750694"/>
                <a:chExt cx="802957" cy="337184"/>
              </a:xfrm>
            </p:grpSpPr>
            <p:sp>
              <p:nvSpPr>
                <p:cNvPr id="93" name="Freeform: Shape 174">
                  <a:extLst>
                    <a:ext uri="{FF2B5EF4-FFF2-40B4-BE49-F238E27FC236}">
                      <a16:creationId xmlns:a16="http://schemas.microsoft.com/office/drawing/2014/main" id="{1075AFE3-7EA9-4210-908E-5CB53E7F185A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069"/>
                </a:p>
              </p:txBody>
            </p:sp>
            <p:sp>
              <p:nvSpPr>
                <p:cNvPr id="94" name="Freeform: Shape 175">
                  <a:extLst>
                    <a:ext uri="{FF2B5EF4-FFF2-40B4-BE49-F238E27FC236}">
                      <a16:creationId xmlns:a16="http://schemas.microsoft.com/office/drawing/2014/main" id="{F37365D0-94B0-496E-84BC-24C15D51BB4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069"/>
                </a:p>
              </p:txBody>
            </p:sp>
          </p:grpSp>
          <p:grpSp>
            <p:nvGrpSpPr>
              <p:cNvPr id="72" name="Group 153">
                <a:extLst>
                  <a:ext uri="{FF2B5EF4-FFF2-40B4-BE49-F238E27FC236}">
                    <a16:creationId xmlns:a16="http://schemas.microsoft.com/office/drawing/2014/main" id="{D836339F-12B2-439F-AEE9-8068322B2BAA}"/>
                  </a:ext>
                </a:extLst>
              </p:cNvPr>
              <p:cNvGrpSpPr/>
              <p:nvPr/>
            </p:nvGrpSpPr>
            <p:grpSpPr>
              <a:xfrm>
                <a:off x="4787778" y="3528717"/>
                <a:ext cx="802957" cy="337184"/>
                <a:chOff x="4919662" y="1750694"/>
                <a:chExt cx="802957" cy="337184"/>
              </a:xfrm>
            </p:grpSpPr>
            <p:sp>
              <p:nvSpPr>
                <p:cNvPr id="91" name="Freeform: Shape 172">
                  <a:extLst>
                    <a:ext uri="{FF2B5EF4-FFF2-40B4-BE49-F238E27FC236}">
                      <a16:creationId xmlns:a16="http://schemas.microsoft.com/office/drawing/2014/main" id="{1D04E5AF-2C4E-4EF5-BC20-E38597B2C7D6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069"/>
                </a:p>
              </p:txBody>
            </p:sp>
            <p:sp>
              <p:nvSpPr>
                <p:cNvPr id="92" name="Freeform: Shape 173">
                  <a:extLst>
                    <a:ext uri="{FF2B5EF4-FFF2-40B4-BE49-F238E27FC236}">
                      <a16:creationId xmlns:a16="http://schemas.microsoft.com/office/drawing/2014/main" id="{9F643A3A-5B10-41C0-B6CE-C922566E78E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069"/>
                </a:p>
              </p:txBody>
            </p:sp>
          </p:grpSp>
          <p:grpSp>
            <p:nvGrpSpPr>
              <p:cNvPr id="73" name="Group 154">
                <a:extLst>
                  <a:ext uri="{FF2B5EF4-FFF2-40B4-BE49-F238E27FC236}">
                    <a16:creationId xmlns:a16="http://schemas.microsoft.com/office/drawing/2014/main" id="{72499AB8-2090-4070-959C-5676826502CA}"/>
                  </a:ext>
                </a:extLst>
              </p:cNvPr>
              <p:cNvGrpSpPr/>
              <p:nvPr/>
            </p:nvGrpSpPr>
            <p:grpSpPr>
              <a:xfrm>
                <a:off x="4787778" y="4112599"/>
                <a:ext cx="802957" cy="337184"/>
                <a:chOff x="4919662" y="1750694"/>
                <a:chExt cx="802957" cy="337184"/>
              </a:xfrm>
            </p:grpSpPr>
            <p:sp>
              <p:nvSpPr>
                <p:cNvPr id="89" name="Freeform: Shape 170">
                  <a:extLst>
                    <a:ext uri="{FF2B5EF4-FFF2-40B4-BE49-F238E27FC236}">
                      <a16:creationId xmlns:a16="http://schemas.microsoft.com/office/drawing/2014/main" id="{311B0991-98D9-4339-835D-1B3FFCD0ABBA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069"/>
                </a:p>
              </p:txBody>
            </p:sp>
            <p:sp>
              <p:nvSpPr>
                <p:cNvPr id="90" name="Freeform: Shape 171">
                  <a:extLst>
                    <a:ext uri="{FF2B5EF4-FFF2-40B4-BE49-F238E27FC236}">
                      <a16:creationId xmlns:a16="http://schemas.microsoft.com/office/drawing/2014/main" id="{D73B1D72-7FF6-40F9-994E-849A5E47561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069"/>
                </a:p>
              </p:txBody>
            </p:sp>
          </p:grpSp>
          <p:grpSp>
            <p:nvGrpSpPr>
              <p:cNvPr id="74" name="Group 155">
                <a:extLst>
                  <a:ext uri="{FF2B5EF4-FFF2-40B4-BE49-F238E27FC236}">
                    <a16:creationId xmlns:a16="http://schemas.microsoft.com/office/drawing/2014/main" id="{E68B01CB-C9B5-415F-832B-C2D658C1797A}"/>
                  </a:ext>
                </a:extLst>
              </p:cNvPr>
              <p:cNvGrpSpPr/>
              <p:nvPr/>
            </p:nvGrpSpPr>
            <p:grpSpPr>
              <a:xfrm>
                <a:off x="6122670" y="1766594"/>
                <a:ext cx="802957" cy="337184"/>
                <a:chOff x="4919662" y="1750694"/>
                <a:chExt cx="802957" cy="337184"/>
              </a:xfrm>
            </p:grpSpPr>
            <p:sp>
              <p:nvSpPr>
                <p:cNvPr id="87" name="Freeform: Shape 168">
                  <a:extLst>
                    <a:ext uri="{FF2B5EF4-FFF2-40B4-BE49-F238E27FC236}">
                      <a16:creationId xmlns:a16="http://schemas.microsoft.com/office/drawing/2014/main" id="{58A861D7-31BB-432C-AF3A-34DC8A3DC069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069"/>
                </a:p>
              </p:txBody>
            </p:sp>
            <p:sp>
              <p:nvSpPr>
                <p:cNvPr id="88" name="Freeform: Shape 169">
                  <a:extLst>
                    <a:ext uri="{FF2B5EF4-FFF2-40B4-BE49-F238E27FC236}">
                      <a16:creationId xmlns:a16="http://schemas.microsoft.com/office/drawing/2014/main" id="{02404204-69A9-42C9-817E-AE8BFF94E079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069"/>
                </a:p>
              </p:txBody>
            </p:sp>
          </p:grpSp>
          <p:grpSp>
            <p:nvGrpSpPr>
              <p:cNvPr id="75" name="Group 156">
                <a:extLst>
                  <a:ext uri="{FF2B5EF4-FFF2-40B4-BE49-F238E27FC236}">
                    <a16:creationId xmlns:a16="http://schemas.microsoft.com/office/drawing/2014/main" id="{07023A86-36F4-4A2A-96DF-FBB8594A44D8}"/>
                  </a:ext>
                </a:extLst>
              </p:cNvPr>
              <p:cNvGrpSpPr/>
              <p:nvPr/>
            </p:nvGrpSpPr>
            <p:grpSpPr>
              <a:xfrm>
                <a:off x="6122670" y="2350476"/>
                <a:ext cx="802957" cy="337184"/>
                <a:chOff x="4919662" y="1750694"/>
                <a:chExt cx="802957" cy="337184"/>
              </a:xfrm>
            </p:grpSpPr>
            <p:sp>
              <p:nvSpPr>
                <p:cNvPr id="85" name="Freeform: Shape 166">
                  <a:extLst>
                    <a:ext uri="{FF2B5EF4-FFF2-40B4-BE49-F238E27FC236}">
                      <a16:creationId xmlns:a16="http://schemas.microsoft.com/office/drawing/2014/main" id="{17D50619-B291-487A-AD7E-E044DAE3FCA9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069"/>
                </a:p>
              </p:txBody>
            </p:sp>
            <p:sp>
              <p:nvSpPr>
                <p:cNvPr id="86" name="Freeform: Shape 167">
                  <a:extLst>
                    <a:ext uri="{FF2B5EF4-FFF2-40B4-BE49-F238E27FC236}">
                      <a16:creationId xmlns:a16="http://schemas.microsoft.com/office/drawing/2014/main" id="{580A1ADD-FB01-4C31-AFA0-50919147263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069"/>
                </a:p>
              </p:txBody>
            </p:sp>
          </p:grpSp>
          <p:grpSp>
            <p:nvGrpSpPr>
              <p:cNvPr id="76" name="Group 157">
                <a:extLst>
                  <a:ext uri="{FF2B5EF4-FFF2-40B4-BE49-F238E27FC236}">
                    <a16:creationId xmlns:a16="http://schemas.microsoft.com/office/drawing/2014/main" id="{369F7576-D566-4318-A39A-3198AAD28646}"/>
                  </a:ext>
                </a:extLst>
              </p:cNvPr>
              <p:cNvGrpSpPr/>
              <p:nvPr/>
            </p:nvGrpSpPr>
            <p:grpSpPr>
              <a:xfrm>
                <a:off x="6122670" y="2934358"/>
                <a:ext cx="802957" cy="337184"/>
                <a:chOff x="4919662" y="1750694"/>
                <a:chExt cx="802957" cy="337184"/>
              </a:xfrm>
            </p:grpSpPr>
            <p:sp>
              <p:nvSpPr>
                <p:cNvPr id="83" name="Freeform: Shape 164">
                  <a:extLst>
                    <a:ext uri="{FF2B5EF4-FFF2-40B4-BE49-F238E27FC236}">
                      <a16:creationId xmlns:a16="http://schemas.microsoft.com/office/drawing/2014/main" id="{69683190-874D-4F5F-A883-361E0EEB3405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069"/>
                </a:p>
              </p:txBody>
            </p:sp>
            <p:sp>
              <p:nvSpPr>
                <p:cNvPr id="84" name="Freeform: Shape 165">
                  <a:extLst>
                    <a:ext uri="{FF2B5EF4-FFF2-40B4-BE49-F238E27FC236}">
                      <a16:creationId xmlns:a16="http://schemas.microsoft.com/office/drawing/2014/main" id="{74DA1D6B-6C27-4631-BDEA-228A0AE7BF1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069"/>
                </a:p>
              </p:txBody>
            </p:sp>
          </p:grpSp>
          <p:grpSp>
            <p:nvGrpSpPr>
              <p:cNvPr id="77" name="Group 158">
                <a:extLst>
                  <a:ext uri="{FF2B5EF4-FFF2-40B4-BE49-F238E27FC236}">
                    <a16:creationId xmlns:a16="http://schemas.microsoft.com/office/drawing/2014/main" id="{592984D7-4C40-4A3E-8325-3D3472006FEA}"/>
                  </a:ext>
                </a:extLst>
              </p:cNvPr>
              <p:cNvGrpSpPr/>
              <p:nvPr/>
            </p:nvGrpSpPr>
            <p:grpSpPr>
              <a:xfrm>
                <a:off x="6122670" y="3518240"/>
                <a:ext cx="802957" cy="337184"/>
                <a:chOff x="4919662" y="1750694"/>
                <a:chExt cx="802957" cy="337184"/>
              </a:xfrm>
            </p:grpSpPr>
            <p:sp>
              <p:nvSpPr>
                <p:cNvPr id="81" name="Freeform: Shape 162">
                  <a:extLst>
                    <a:ext uri="{FF2B5EF4-FFF2-40B4-BE49-F238E27FC236}">
                      <a16:creationId xmlns:a16="http://schemas.microsoft.com/office/drawing/2014/main" id="{F9520203-FA42-46B3-A6F0-9FD3A03CB473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069"/>
                </a:p>
              </p:txBody>
            </p:sp>
            <p:sp>
              <p:nvSpPr>
                <p:cNvPr id="82" name="Freeform: Shape 163">
                  <a:extLst>
                    <a:ext uri="{FF2B5EF4-FFF2-40B4-BE49-F238E27FC236}">
                      <a16:creationId xmlns:a16="http://schemas.microsoft.com/office/drawing/2014/main" id="{34E3ABC5-CA2A-4E76-A53E-788B10049F20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069"/>
                </a:p>
              </p:txBody>
            </p:sp>
          </p:grpSp>
          <p:grpSp>
            <p:nvGrpSpPr>
              <p:cNvPr id="78" name="Group 159">
                <a:extLst>
                  <a:ext uri="{FF2B5EF4-FFF2-40B4-BE49-F238E27FC236}">
                    <a16:creationId xmlns:a16="http://schemas.microsoft.com/office/drawing/2014/main" id="{1DC26E3E-ACDE-4148-84C0-01AD1C130B23}"/>
                  </a:ext>
                </a:extLst>
              </p:cNvPr>
              <p:cNvGrpSpPr/>
              <p:nvPr/>
            </p:nvGrpSpPr>
            <p:grpSpPr>
              <a:xfrm>
                <a:off x="6122670" y="4102122"/>
                <a:ext cx="802957" cy="337184"/>
                <a:chOff x="4919662" y="1750694"/>
                <a:chExt cx="802957" cy="337184"/>
              </a:xfrm>
            </p:grpSpPr>
            <p:sp>
              <p:nvSpPr>
                <p:cNvPr id="79" name="Freeform: Shape 160">
                  <a:extLst>
                    <a:ext uri="{FF2B5EF4-FFF2-40B4-BE49-F238E27FC236}">
                      <a16:creationId xmlns:a16="http://schemas.microsoft.com/office/drawing/2014/main" id="{1762C5D2-1CF8-43DF-B79A-A98AC8DC17E9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069"/>
                </a:p>
              </p:txBody>
            </p:sp>
            <p:sp>
              <p:nvSpPr>
                <p:cNvPr id="80" name="Freeform: Shape 161">
                  <a:extLst>
                    <a:ext uri="{FF2B5EF4-FFF2-40B4-BE49-F238E27FC236}">
                      <a16:creationId xmlns:a16="http://schemas.microsoft.com/office/drawing/2014/main" id="{9D5A6C1E-4B1C-4A85-85F0-83297519019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 sz="1069"/>
                </a:p>
              </p:txBody>
            </p:sp>
          </p:grpSp>
        </p:grpSp>
      </p:grpSp>
      <p:pic>
        <p:nvPicPr>
          <p:cNvPr id="102" name="รูปภาพ 101">
            <a:extLst>
              <a:ext uri="{FF2B5EF4-FFF2-40B4-BE49-F238E27FC236}">
                <a16:creationId xmlns:a16="http://schemas.microsoft.com/office/drawing/2014/main" id="{52342225-E11A-434C-9C6D-F815D972E2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614" y="57565"/>
            <a:ext cx="848155" cy="65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158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Text Box 16"/>
          <p:cNvSpPr txBox="1">
            <a:spLocks noChangeArrowheads="1"/>
          </p:cNvSpPr>
          <p:nvPr/>
        </p:nvSpPr>
        <p:spPr bwMode="auto">
          <a:xfrm>
            <a:off x="1460898" y="160735"/>
            <a:ext cx="6260306" cy="857663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4B64E"/>
            </a:solidFill>
            <a:miter lim="800000"/>
            <a:headEnd/>
            <a:tailEnd/>
          </a:ln>
          <a:effectLst>
            <a:outerShdw dist="20000" dir="5400000" rotWithShape="0">
              <a:srgbClr val="000000">
                <a:alpha val="37999"/>
              </a:srgb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lIns="49262" tIns="24634" rIns="49262" bIns="24634">
            <a:spAutoFit/>
          </a:bodyPr>
          <a:lstStyle>
            <a:lvl1pPr defTabSz="912813">
              <a:defRPr sz="2800">
                <a:solidFill>
                  <a:schemeClr val="tx1"/>
                </a:solidFill>
                <a:latin typeface="Arial" pitchFamily="34" charset="0"/>
                <a:cs typeface="LilyUPC" pitchFamily="34" charset="-34"/>
              </a:defRPr>
            </a:lvl1pPr>
            <a:lvl2pPr marL="742950" indent="-285750" defTabSz="912813">
              <a:defRPr sz="2800">
                <a:solidFill>
                  <a:schemeClr val="tx1"/>
                </a:solidFill>
                <a:latin typeface="Arial" pitchFamily="34" charset="0"/>
                <a:cs typeface="LilyUPC" pitchFamily="34" charset="-34"/>
              </a:defRPr>
            </a:lvl2pPr>
            <a:lvl3pPr marL="1143000" indent="-228600" defTabSz="912813">
              <a:defRPr sz="2800">
                <a:solidFill>
                  <a:schemeClr val="tx1"/>
                </a:solidFill>
                <a:latin typeface="Arial" pitchFamily="34" charset="0"/>
                <a:cs typeface="LilyUPC" pitchFamily="34" charset="-34"/>
              </a:defRPr>
            </a:lvl3pPr>
            <a:lvl4pPr marL="1600200" indent="-228600" defTabSz="912813">
              <a:defRPr sz="2800">
                <a:solidFill>
                  <a:schemeClr val="tx1"/>
                </a:solidFill>
                <a:latin typeface="Arial" pitchFamily="34" charset="0"/>
                <a:cs typeface="LilyUPC" pitchFamily="34" charset="-34"/>
              </a:defRPr>
            </a:lvl4pPr>
            <a:lvl5pPr marL="2057400" indent="-228600" defTabSz="912813">
              <a:defRPr sz="2800">
                <a:solidFill>
                  <a:schemeClr val="tx1"/>
                </a:solidFill>
                <a:latin typeface="Arial" pitchFamily="34" charset="0"/>
                <a:cs typeface="LilyUPC" pitchFamily="34" charset="-34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LilyUPC" pitchFamily="34" charset="-34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LilyUPC" pitchFamily="34" charset="-34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LilyUPC" pitchFamily="34" charset="-34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pitchFamily="34" charset="0"/>
                <a:cs typeface="LilyUPC" pitchFamily="34" charset="-34"/>
              </a:defRPr>
            </a:lvl9pPr>
          </a:lstStyle>
          <a:p>
            <a:pPr marL="0" marR="0" lvl="0" indent="0" algn="ctr" defTabSz="68461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th-TH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-34"/>
                <a:ea typeface="+mn-ea"/>
                <a:cs typeface="Tahoma" pitchFamily="34" charset="-34"/>
              </a:rPr>
              <a:t>ROAD MAP </a:t>
            </a:r>
            <a:r>
              <a:rPr kumimoji="0" lang="th-TH" altLang="th-TH" sz="21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-34"/>
                <a:ea typeface="+mn-ea"/>
                <a:cs typeface="Tahoma" pitchFamily="34" charset="-34"/>
              </a:rPr>
              <a:t>การจัด</a:t>
            </a:r>
            <a:r>
              <a:rPr kumimoji="0" lang="th-TH" altLang="th-TH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-34"/>
                <a:ea typeface="+mn-ea"/>
                <a:cs typeface="Tahoma" pitchFamily="34" charset="-34"/>
              </a:rPr>
              <a:t>ทำแผนยุทธศาสตร์ด้านสุขภาพ </a:t>
            </a:r>
          </a:p>
          <a:p>
            <a:pPr marL="0" marR="0" lvl="0" indent="0" algn="ctr" defTabSz="68461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-34"/>
                <a:ea typeface="+mn-ea"/>
                <a:cs typeface="Tahoma" pitchFamily="34" charset="-34"/>
              </a:rPr>
              <a:t> ประจำปี 256</a:t>
            </a:r>
            <a:r>
              <a:rPr kumimoji="0" lang="en-US" altLang="th-TH" sz="21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-34"/>
                <a:ea typeface="+mn-ea"/>
                <a:cs typeface="Tahoma" pitchFamily="34" charset="-34"/>
              </a:rPr>
              <a:t>3</a:t>
            </a:r>
            <a:endParaRPr kumimoji="0" lang="th-TH" altLang="th-TH" sz="21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-34"/>
              <a:ea typeface="+mn-ea"/>
              <a:cs typeface="Tahoma" pitchFamily="34" charset="-34"/>
            </a:endParaRPr>
          </a:p>
        </p:txBody>
      </p:sp>
      <p:sp>
        <p:nvSpPr>
          <p:cNvPr id="8" name="TextBox 29"/>
          <p:cNvSpPr txBox="1">
            <a:spLocks noChangeArrowheads="1"/>
          </p:cNvSpPr>
          <p:nvPr/>
        </p:nvSpPr>
        <p:spPr bwMode="auto">
          <a:xfrm>
            <a:off x="6363733" y="1231090"/>
            <a:ext cx="2622493" cy="198874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49262" tIns="24634" rIns="49262" bIns="24634">
            <a:spAutoFit/>
          </a:bodyPr>
          <a:lstStyle/>
          <a:p>
            <a:pPr marL="0" marR="0" lvl="0" indent="0" algn="ctr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ประชุมจัดทำ   </a:t>
            </a:r>
            <a:endParaRPr kumimoji="0" lang="en-US" altLang="th-TH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มาตรการ กิจกรรม</a:t>
            </a:r>
          </a:p>
          <a:p>
            <a:pPr marL="0" marR="0" lvl="0" indent="0" algn="ctr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แบบ</a:t>
            </a:r>
            <a:r>
              <a:rPr kumimoji="0" lang="th-TH" altLang="th-TH" sz="180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บูรณา</a:t>
            </a: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</a:p>
          <a:p>
            <a:pPr marL="0" marR="0" lvl="0" indent="0" algn="ctr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(จังหวัด/อำเภอ/ตำบล)</a:t>
            </a:r>
          </a:p>
          <a:p>
            <a:pPr marL="0" marR="0" lvl="0" indent="0" algn="ctr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endParaRPr kumimoji="0" lang="en-US" altLang="th-TH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kumimoji="0" lang="en-US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14-15 </a:t>
            </a: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ก.ย.6</a:t>
            </a:r>
            <a:r>
              <a:rPr kumimoji="0" lang="en-US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0" marR="0" lvl="0" indent="0" algn="ctr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altLang="th-TH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" name="TextBox 33"/>
          <p:cNvSpPr txBox="1">
            <a:spLocks noChangeArrowheads="1"/>
          </p:cNvSpPr>
          <p:nvPr/>
        </p:nvSpPr>
        <p:spPr bwMode="auto">
          <a:xfrm>
            <a:off x="6270499" y="3558827"/>
            <a:ext cx="2622493" cy="1527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49262" tIns="24634" rIns="49262" bIns="24634"/>
          <a:lstStyle/>
          <a:p>
            <a:pPr marL="0" marR="0" lvl="0" indent="0" algn="ctr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รับรองแผนยุทธศาสตร์</a:t>
            </a:r>
            <a:endParaRPr kumimoji="0" lang="en-US" altLang="th-TH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และแผนปฏิบัติการ            </a:t>
            </a:r>
            <a:endParaRPr kumimoji="0" lang="en-US" altLang="th-TH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ปี 256</a:t>
            </a:r>
            <a:r>
              <a:rPr kumimoji="0" lang="en-US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endParaRPr kumimoji="0" lang="th-TH" altLang="th-TH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th-TH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kumimoji="0" lang="en-US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0-</a:t>
            </a:r>
            <a:r>
              <a:rPr kumimoji="0" lang="en-US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22</a:t>
            </a: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ต.ค.6</a:t>
            </a:r>
            <a:r>
              <a:rPr kumimoji="0" lang="en-US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kumimoji="0" lang="th-TH" altLang="th-TH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1" name="TextBox 40"/>
          <p:cNvSpPr txBox="1">
            <a:spLocks noChangeArrowheads="1"/>
          </p:cNvSpPr>
          <p:nvPr/>
        </p:nvSpPr>
        <p:spPr bwMode="auto">
          <a:xfrm>
            <a:off x="2840396" y="3555690"/>
            <a:ext cx="3323630" cy="1527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49262" tIns="24634" rIns="49262" bIns="24634"/>
          <a:lstStyle/>
          <a:p>
            <a:pPr marL="0" marR="0" lvl="0" indent="0" algn="l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- ประชุมหัวหน้างานแผนฯ</a:t>
            </a:r>
            <a:endParaRPr kumimoji="0" lang="en-US" altLang="th-TH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            (</a:t>
            </a:r>
            <a:r>
              <a:rPr kumimoji="0" lang="en-US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6 พ.ย.6</a:t>
            </a:r>
            <a:r>
              <a:rPr kumimoji="0" lang="en-US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0" marR="0" lvl="0" indent="0" algn="l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th-TH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14059" marR="0" lvl="0" indent="-214059" algn="l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จัดแผนปฏิบัติการระดับ</a:t>
            </a:r>
            <a:r>
              <a:rPr kumimoji="0" lang="en-US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CUP </a:t>
            </a: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          </a:t>
            </a:r>
            <a:endParaRPr kumimoji="0" lang="en-US" altLang="th-TH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     (</a:t>
            </a:r>
            <a:r>
              <a:rPr lang="th-TH" altLang="th-TH" sz="18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พ.ย.-15 ธ.ค.</a:t>
            </a:r>
            <a:r>
              <a:rPr kumimoji="0" lang="en-US" altLang="th-TH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63</a:t>
            </a: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kumimoji="0" lang="en-US" altLang="th-TH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94572" name="AutoShape 11"/>
          <p:cNvCxnSpPr>
            <a:cxnSpLocks noChangeShapeType="1"/>
          </p:cNvCxnSpPr>
          <p:nvPr/>
        </p:nvCxnSpPr>
        <p:spPr bwMode="auto">
          <a:xfrm>
            <a:off x="5761435" y="1903810"/>
            <a:ext cx="248840" cy="0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573" name="AutoShape 4"/>
          <p:cNvCxnSpPr>
            <a:cxnSpLocks noChangeShapeType="1"/>
          </p:cNvCxnSpPr>
          <p:nvPr/>
        </p:nvCxnSpPr>
        <p:spPr bwMode="auto">
          <a:xfrm flipH="1">
            <a:off x="6010275" y="4319243"/>
            <a:ext cx="297656" cy="0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4574" name="AutoShape 7"/>
          <p:cNvCxnSpPr>
            <a:cxnSpLocks noChangeShapeType="1"/>
            <a:stCxn id="8" idx="2"/>
          </p:cNvCxnSpPr>
          <p:nvPr/>
        </p:nvCxnSpPr>
        <p:spPr bwMode="auto">
          <a:xfrm>
            <a:off x="7674980" y="3219831"/>
            <a:ext cx="1360" cy="344657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" name="TextBox 25"/>
          <p:cNvSpPr txBox="1">
            <a:spLocks noChangeArrowheads="1"/>
          </p:cNvSpPr>
          <p:nvPr/>
        </p:nvSpPr>
        <p:spPr bwMode="auto">
          <a:xfrm>
            <a:off x="46200" y="1247258"/>
            <a:ext cx="2679077" cy="19887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49262" tIns="24634" rIns="49262" bIns="24634">
            <a:spAutoFit/>
          </a:bodyPr>
          <a:lstStyle/>
          <a:p>
            <a:pPr marL="0" marR="0" lvl="0" indent="0" algn="ctr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แต่งตั้งคณะกรรมการ</a:t>
            </a:r>
          </a:p>
          <a:p>
            <a:pPr marL="0" marR="0" lvl="0" indent="0" algn="ctr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จัดทำร่างแผนปฏิบัติราชการด้านสาธารณสุข </a:t>
            </a:r>
          </a:p>
          <a:p>
            <a:pPr marL="0" marR="0" lvl="0" indent="0" algn="ctr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 2563</a:t>
            </a:r>
          </a:p>
          <a:p>
            <a:pPr marL="0" marR="0" lvl="0" indent="0" algn="ctr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altLang="th-TH" sz="1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(ส.ค.6</a:t>
            </a:r>
            <a:r>
              <a:rPr kumimoji="0" lang="en-US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0" marR="0" lvl="0" indent="0" algn="ctr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altLang="th-TH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TextBox 28"/>
          <p:cNvSpPr txBox="1">
            <a:spLocks noChangeArrowheads="1"/>
          </p:cNvSpPr>
          <p:nvPr/>
        </p:nvSpPr>
        <p:spPr bwMode="auto">
          <a:xfrm>
            <a:off x="2819559" y="1231093"/>
            <a:ext cx="3355611" cy="19887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49262" tIns="24634" rIns="49262" bIns="24634"/>
          <a:lstStyle/>
          <a:p>
            <a:pPr marL="0" marR="0" lvl="0" indent="0" algn="l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   ประชุมคณะกรรมการฯ</a:t>
            </a:r>
            <a:endParaRPr kumimoji="0" lang="en-US" altLang="th-TH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28600" marR="0" lvl="0" indent="-228600" algn="l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สรุปปัญหา จัดลำดับความสำคัญ </a:t>
            </a:r>
            <a:endParaRPr kumimoji="0" lang="en-US" altLang="th-TH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2. จัดทำร่างแผนยุทธศาสตร์/</a:t>
            </a:r>
          </a:p>
          <a:p>
            <a:pPr marL="0" marR="0" lvl="0" indent="0" algn="l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  ตัวชี้วัด (</a:t>
            </a:r>
            <a:r>
              <a:rPr kumimoji="0" lang="en-US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8-9</a:t>
            </a: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ก.ย.6</a:t>
            </a:r>
            <a:r>
              <a:rPr kumimoji="0" lang="en-US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kumimoji="0" lang="en-US" altLang="th-TH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l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3. อำเภอจัดทำร่างแผน </a:t>
            </a:r>
            <a:r>
              <a:rPr kumimoji="0" lang="en-US" altLang="th-TH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Plan fin</a:t>
            </a: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marL="0" marR="0" lvl="0" indent="0" algn="l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            (ส.ค.</a:t>
            </a:r>
            <a:r>
              <a:rPr kumimoji="0" lang="en-US" altLang="th-TH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kumimoji="0" lang="th-TH" altLang="th-TH" sz="1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ก.ย</a:t>
            </a: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6</a:t>
            </a:r>
            <a:r>
              <a:rPr kumimoji="0" lang="en-US" altLang="th-TH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  <p:sp>
        <p:nvSpPr>
          <p:cNvPr id="10" name="TextBox 39"/>
          <p:cNvSpPr txBox="1">
            <a:spLocks noChangeArrowheads="1"/>
          </p:cNvSpPr>
          <p:nvPr/>
        </p:nvSpPr>
        <p:spPr bwMode="auto">
          <a:xfrm>
            <a:off x="79762" y="3558838"/>
            <a:ext cx="2679077" cy="142392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lIns="49262" tIns="24634" rIns="49262" bIns="24634"/>
          <a:lstStyle/>
          <a:p>
            <a:pPr marL="0" marR="0" lvl="0" indent="0" algn="ctr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พิจารณาแผนปฏิบัติการ</a:t>
            </a:r>
            <a:endParaRPr kumimoji="0" lang="en-US" altLang="th-TH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ระดับจังหวัด ประจำปี 256</a:t>
            </a:r>
            <a:r>
              <a:rPr kumimoji="0" lang="en-US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endParaRPr kumimoji="0" lang="th-TH" altLang="th-TH" sz="1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68499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altLang="th-TH" sz="18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ctr" defTabSz="684994">
              <a:defRPr/>
            </a:pP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altLang="th-TH" sz="18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11-12</a:t>
            </a: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พ.ย.6</a:t>
            </a:r>
            <a:r>
              <a:rPr kumimoji="0" lang="en-US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kumimoji="0" lang="th-TH" altLang="th-TH" sz="18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kumimoji="0" lang="th-TH" altLang="th-TH" sz="1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94585" name="AutoShape 11"/>
          <p:cNvCxnSpPr>
            <a:cxnSpLocks noChangeShapeType="1"/>
          </p:cNvCxnSpPr>
          <p:nvPr/>
        </p:nvCxnSpPr>
        <p:spPr bwMode="auto">
          <a:xfrm flipH="1">
            <a:off x="2635498" y="4319243"/>
            <a:ext cx="261938" cy="0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15" name="รูปภาพ 14">
            <a:extLst>
              <a:ext uri="{FF2B5EF4-FFF2-40B4-BE49-F238E27FC236}">
                <a16:creationId xmlns:a16="http://schemas.microsoft.com/office/drawing/2014/main" id="{52342225-E11A-434C-9C6D-F815D972E22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614" y="57565"/>
            <a:ext cx="848155" cy="658056"/>
          </a:xfrm>
          <a:prstGeom prst="rect">
            <a:avLst/>
          </a:prstGeom>
        </p:spPr>
      </p:pic>
      <p:cxnSp>
        <p:nvCxnSpPr>
          <p:cNvPr id="16" name="AutoShape 4">
            <a:extLst>
              <a:ext uri="{FF2B5EF4-FFF2-40B4-BE49-F238E27FC236}">
                <a16:creationId xmlns:a16="http://schemas.microsoft.com/office/drawing/2014/main" id="{C9BD45A3-B5B1-4EC2-A6C0-6BAC9DA14C8E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603877" y="2203920"/>
            <a:ext cx="365771" cy="0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">
            <a:extLst>
              <a:ext uri="{FF2B5EF4-FFF2-40B4-BE49-F238E27FC236}">
                <a16:creationId xmlns:a16="http://schemas.microsoft.com/office/drawing/2014/main" id="{532C6A23-F995-4F8A-8993-BC7051A3B9D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6119296" y="2198470"/>
            <a:ext cx="365771" cy="0"/>
          </a:xfrm>
          <a:prstGeom prst="straightConnector1">
            <a:avLst/>
          </a:prstGeom>
          <a:noFill/>
          <a:ln w="76200">
            <a:solidFill>
              <a:srgbClr val="FF00FF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361128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มุมมน 1"/>
          <p:cNvSpPr/>
          <p:nvPr/>
        </p:nvSpPr>
        <p:spPr>
          <a:xfrm>
            <a:off x="1439653" y="249492"/>
            <a:ext cx="4004978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3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ภารกิจระดับจังหวัด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255181" y="1167594"/>
            <a:ext cx="8623005" cy="3726414"/>
          </a:xfrm>
          <a:prstGeom prst="rect">
            <a:avLst/>
          </a:prstGeom>
          <a:solidFill>
            <a:srgbClr val="FFFFCC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th-TH" sz="25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 กลุ่มงานใน</a:t>
            </a:r>
            <a:r>
              <a:rPr lang="th-TH" sz="255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สสจ</a:t>
            </a:r>
            <a:r>
              <a:rPr lang="th-TH" sz="25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.จัดทำคำอธิบายตัวชี้วัด แก้ไขมาตรการสำคัญ</a:t>
            </a:r>
          </a:p>
          <a:p>
            <a:r>
              <a:rPr lang="th-TH" sz="25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ตามมติกลุ่ม (ส่งกลุ่มงาน พ.ย. ภายใน </a:t>
            </a:r>
            <a:r>
              <a:rPr lang="en-US" sz="25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 </a:t>
            </a:r>
            <a:r>
              <a:rPr lang="th-TH" sz="25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ต.ค. </a:t>
            </a:r>
            <a:r>
              <a:rPr lang="en-US" sz="25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63)</a:t>
            </a:r>
          </a:p>
          <a:p>
            <a:pPr marL="265510" indent="-265510">
              <a:spcBef>
                <a:spcPts val="1350"/>
              </a:spcBef>
            </a:pPr>
            <a:r>
              <a:rPr lang="th-TH" sz="25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 จัดแผนปฏิบัติการด้านสาธารณสุขระดับจังหวัด </a:t>
            </a:r>
          </a:p>
          <a:p>
            <a:pPr marL="265510" indent="-265510"/>
            <a:r>
              <a:rPr lang="th-TH" sz="25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(ส่ง ก.</a:t>
            </a:r>
            <a:r>
              <a:rPr lang="th-TH" sz="2550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พย</a:t>
            </a:r>
            <a:r>
              <a:rPr lang="th-TH" sz="25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ภายใน </a:t>
            </a:r>
            <a:r>
              <a:rPr lang="en-US" sz="25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25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พ.ย. 63)</a:t>
            </a:r>
          </a:p>
          <a:p>
            <a:pPr>
              <a:spcBef>
                <a:spcPts val="1350"/>
              </a:spcBef>
            </a:pPr>
            <a:r>
              <a:rPr lang="en-US" sz="25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 </a:t>
            </a:r>
            <a:r>
              <a:rPr lang="th-TH" sz="25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นำเสนอแผนปฏิบัติการระดับจังหวัด ประจำปี 2563 </a:t>
            </a:r>
          </a:p>
          <a:p>
            <a:r>
              <a:rPr lang="th-TH" sz="25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(</a:t>
            </a:r>
            <a:r>
              <a:rPr lang="en-US" sz="25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11-12 </a:t>
            </a:r>
            <a:r>
              <a:rPr lang="th-TH" sz="25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พ.ย. </a:t>
            </a:r>
            <a:r>
              <a:rPr lang="en-US" sz="255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63)</a:t>
            </a:r>
          </a:p>
        </p:txBody>
      </p:sp>
    </p:spTree>
    <p:extLst>
      <p:ext uri="{BB962C8B-B14F-4D97-AF65-F5344CB8AC3E}">
        <p14:creationId xmlns:p14="http://schemas.microsoft.com/office/powerpoint/2010/main" val="1161153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มุมมน 1"/>
          <p:cNvSpPr/>
          <p:nvPr/>
        </p:nvSpPr>
        <p:spPr>
          <a:xfrm>
            <a:off x="1439652" y="249492"/>
            <a:ext cx="4918617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3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ภารกิจ  ก.</a:t>
            </a:r>
            <a:r>
              <a:rPr lang="th-TH" sz="3300" b="1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พย</a:t>
            </a:r>
            <a:r>
              <a:rPr lang="th-TH" sz="33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สสจ.นม.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08344" y="1167594"/>
            <a:ext cx="8612372" cy="3726414"/>
          </a:xfrm>
          <a:prstGeom prst="rect">
            <a:avLst/>
          </a:prstGeom>
          <a:solidFill>
            <a:srgbClr val="FFFFCC">
              <a:alpha val="4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32185" indent="-332185"/>
            <a:r>
              <a:rPr lang="th-TH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จัดทำคู่มือแผนปฏิบัติการด้านสุขภาพประจำปี 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2564</a:t>
            </a:r>
          </a:p>
          <a:p>
            <a:pPr marL="332185" indent="-332185"/>
            <a:r>
              <a:rPr lang="en-US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1.</a:t>
            </a:r>
            <a:r>
              <a:rPr lang="th-TH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สถานะสุขภาพ และนโยบายผู้บริหารทุกะดับ</a:t>
            </a:r>
          </a:p>
          <a:p>
            <a:pPr marL="332185" indent="-332185"/>
            <a:r>
              <a:rPr lang="th-TH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  <a:r>
              <a:rPr lang="th-TH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กระบวนการจัดทำแผนยุทธศาสตร์และรายละเอียด</a:t>
            </a:r>
          </a:p>
          <a:p>
            <a:pPr marL="332185" indent="-332185"/>
            <a:r>
              <a:rPr lang="th-TH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แผนยุทธศาสตร์ด้านสุขภาพ</a:t>
            </a:r>
          </a:p>
          <a:p>
            <a:pPr marL="332185" indent="-332185"/>
            <a:r>
              <a:rPr lang="th-TH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  <a:r>
              <a:rPr lang="th-TH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มาตรการสำคัญ</a:t>
            </a:r>
          </a:p>
          <a:p>
            <a:pPr marL="332185" indent="-332185"/>
            <a:r>
              <a:rPr lang="th-TH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</a:t>
            </a:r>
            <a:r>
              <a:rPr lang="en-US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  <a:r>
              <a:rPr lang="th-TH" sz="2800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ระบบควบคุมกำกับ ประเมินผล</a:t>
            </a:r>
            <a:endParaRPr lang="en-US" sz="2800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5F4F9E23-D430-4F3E-AA89-75C32AB52BE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614" y="57565"/>
            <a:ext cx="848155" cy="65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222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493658" y="249492"/>
            <a:ext cx="3888432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95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ภารกิจระดับอำเภอ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350875" y="1390414"/>
            <a:ext cx="8431618" cy="3240360"/>
          </a:xfrm>
          <a:prstGeom prst="rect">
            <a:avLst/>
          </a:prstGeom>
          <a:solidFill>
            <a:schemeClr val="accent5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3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จัดทำแผน </a:t>
            </a:r>
            <a:r>
              <a:rPr lang="en-US" sz="3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 fin</a:t>
            </a:r>
          </a:p>
          <a:p>
            <a:pPr>
              <a:spcBef>
                <a:spcPts val="1350"/>
              </a:spcBef>
            </a:pPr>
            <a:r>
              <a:rPr lang="th-TH" sz="3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2.จัดแผนปฏิบัติการด้านสาธารณสุขระดับอำเภอ </a:t>
            </a:r>
          </a:p>
          <a:p>
            <a:r>
              <a:rPr lang="th-TH" sz="3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(</a:t>
            </a:r>
            <a:r>
              <a:rPr lang="en-US" sz="3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</a:t>
            </a:r>
            <a:r>
              <a:rPr lang="th-TH" sz="3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พ.ย.</a:t>
            </a:r>
            <a:r>
              <a:rPr lang="th-TH" altLang="th-TH" sz="3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-15 ธ.ค.63)</a:t>
            </a:r>
            <a:endParaRPr lang="en-US" altLang="th-TH" sz="3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sz="3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EAE1A2E5-6B18-4A23-A6CF-5F2CB0A3C81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614" y="57565"/>
            <a:ext cx="848155" cy="65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74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493658" y="273214"/>
            <a:ext cx="3888432" cy="648072"/>
          </a:xfrm>
          <a:prstGeom prst="rect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950" b="1" dirty="0">
                <a:solidFill>
                  <a:schemeClr val="bg1"/>
                </a:solidFill>
                <a:latin typeface="Angsana New" pitchFamily="18" charset="-34"/>
                <a:cs typeface="Angsana New" pitchFamily="18" charset="-34"/>
              </a:rPr>
              <a:t>ภารกิจระดับตำบล</a:t>
            </a:r>
          </a:p>
        </p:txBody>
      </p:sp>
      <p:sp>
        <p:nvSpPr>
          <p:cNvPr id="4" name="สี่เหลี่ยมผืนผ้า 3"/>
          <p:cNvSpPr/>
          <p:nvPr/>
        </p:nvSpPr>
        <p:spPr>
          <a:xfrm>
            <a:off x="483466" y="1073889"/>
            <a:ext cx="8522421" cy="344090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3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จัดทำแผน </a:t>
            </a:r>
            <a:r>
              <a:rPr lang="en-US" sz="3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 fin</a:t>
            </a:r>
          </a:p>
          <a:p>
            <a:pPr>
              <a:spcBef>
                <a:spcPts val="1200"/>
              </a:spcBef>
            </a:pPr>
            <a:r>
              <a:rPr lang="th-TH" sz="3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2.จัดแผนปฏิบัติการด้านสาธารณสุขระดับตำบล </a:t>
            </a:r>
          </a:p>
          <a:p>
            <a:r>
              <a:rPr lang="th-TH" altLang="th-TH" sz="3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(7 พ.ย.-15 ธ.ค.63)</a:t>
            </a:r>
            <a:endParaRPr lang="th-TH" sz="3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th-TH" altLang="th-TH" sz="3000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endParaRPr lang="en-US" altLang="th-TH" sz="3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th-TH" sz="3000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5" name="รูปภาพ 4">
            <a:extLst>
              <a:ext uri="{FF2B5EF4-FFF2-40B4-BE49-F238E27FC236}">
                <a16:creationId xmlns:a16="http://schemas.microsoft.com/office/drawing/2014/main" id="{8DE68854-CBB6-4E96-B04F-58BB8C17113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614" y="57565"/>
            <a:ext cx="848155" cy="65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2749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510362" y="937564"/>
            <a:ext cx="8282763" cy="364715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th-TH" sz="33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th-TH" sz="33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รายละเอียด</a:t>
            </a:r>
          </a:p>
          <a:p>
            <a:pPr algn="ctr"/>
            <a:r>
              <a:rPr lang="th-TH" sz="33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การจัดทำแผนปฏิบัติราชการสาธารณสุข ระดับอำเภอ(</a:t>
            </a:r>
            <a:r>
              <a:rPr lang="en-US" sz="33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CUP</a:t>
            </a:r>
            <a:r>
              <a:rPr lang="th-TH" sz="33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33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algn="ctr"/>
            <a:r>
              <a:rPr lang="th-TH" sz="33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จังหวัดนครราชสีมา</a:t>
            </a:r>
          </a:p>
          <a:p>
            <a:pPr algn="ctr"/>
            <a:r>
              <a:rPr lang="th-TH" sz="33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ประจำปี 256</a:t>
            </a:r>
            <a:r>
              <a:rPr lang="en-US" sz="33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</a:p>
          <a:p>
            <a:pPr algn="ctr"/>
            <a:endParaRPr lang="th-TH" sz="33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8D07BCC5-22F8-4B88-BE7B-920BD2E05C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614" y="57565"/>
            <a:ext cx="848155" cy="658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570914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276447" y="1059299"/>
            <a:ext cx="8759322" cy="29534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thaiDist">
              <a:spcBef>
                <a:spcPts val="900"/>
              </a:spcBef>
            </a:pP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th-TH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ส่วนที่ 1 กระบวนการจัดทำแผน (ข้อมูลทั่วไป สถานะสุขภาพพื้นที่ )</a:t>
            </a:r>
            <a:endParaRPr lang="en-US" sz="2000" b="1" u="sng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 algn="just">
              <a:lnSpc>
                <a:spcPct val="150000"/>
              </a:lnSpc>
            </a:pP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1.1 ข้อมูลทั่วไป  		</a:t>
            </a:r>
            <a:endParaRPr lang="en-US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>
              <a:lnSpc>
                <a:spcPct val="150000"/>
              </a:lnSpc>
            </a:pP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1.2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ข้อมูลสถานะสุขภาพ</a:t>
            </a:r>
            <a:endParaRPr lang="en-US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>
              <a:lnSpc>
                <a:spcPct val="150000"/>
              </a:lnSpc>
            </a:pP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1.3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การจัดความสำคัญของปัญหา</a:t>
            </a:r>
            <a:endParaRPr lang="en-US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/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1.4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การวิเคราะห์องค์กร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โดย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SWOT/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อื่นๆ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342900">
              <a:lnSpc>
                <a:spcPct val="150000"/>
              </a:lnSpc>
            </a:pP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1.5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โครงสร้างการบริหาร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CUP</a:t>
            </a:r>
          </a:p>
          <a:p>
            <a:pPr marL="342900">
              <a:lnSpc>
                <a:spcPct val="150000"/>
              </a:lnSpc>
            </a:pP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1.6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กระบวนการจัดทำแผนปฏิบัติราชการด้านสุขภาพของ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CUP</a:t>
            </a: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2780333B-4934-4EA7-98BD-E03909EF3A4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614" y="57565"/>
            <a:ext cx="848155" cy="658056"/>
          </a:xfrm>
          <a:prstGeom prst="rect">
            <a:avLst/>
          </a:prstGeom>
        </p:spPr>
      </p:pic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112DCE9C-9CC8-4102-A8C9-DB80D1D464DD}"/>
              </a:ext>
            </a:extLst>
          </p:cNvPr>
          <p:cNvSpPr/>
          <p:nvPr/>
        </p:nvSpPr>
        <p:spPr>
          <a:xfrm>
            <a:off x="276448" y="347388"/>
            <a:ext cx="677944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รายละเอียดแผน ฯ ระดับอำเภอ  (</a:t>
            </a:r>
            <a:r>
              <a:rPr lang="en-US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CUP</a:t>
            </a:r>
            <a:r>
              <a:rPr lang="th-TH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00896822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สี่เหลี่ยมผืนผ้า 2"/>
          <p:cNvSpPr/>
          <p:nvPr/>
        </p:nvSpPr>
        <p:spPr>
          <a:xfrm>
            <a:off x="393404" y="853934"/>
            <a:ext cx="8357191" cy="409342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</a:t>
            </a:r>
            <a:r>
              <a:rPr lang="th-TH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ส่วนที่</a:t>
            </a:r>
            <a:r>
              <a:rPr lang="en-US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  </a:t>
            </a:r>
            <a:r>
              <a:rPr lang="th-TH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แผนยุทธศาสตร์อำเภอ</a:t>
            </a:r>
            <a:endParaRPr lang="en-US" sz="2000" b="1" u="sng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>
              <a:lnSpc>
                <a:spcPct val="150000"/>
              </a:lnSpc>
            </a:pP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2.1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วิสัยทัศน์</a:t>
            </a:r>
            <a:endParaRPr lang="en-US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/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2.2 </a:t>
            </a:r>
            <a:r>
              <a:rPr lang="th-TH" sz="2000" b="1" dirty="0" err="1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พันธ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กิจ</a:t>
            </a:r>
            <a:endParaRPr lang="en-US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/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2.3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ค่านิยม</a:t>
            </a:r>
            <a:endParaRPr lang="en-US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/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2.4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เป้าประสงค์</a:t>
            </a:r>
            <a:endParaRPr lang="en-US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/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2.5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ยุทธศาสตร์/กลยุทธ์ </a:t>
            </a:r>
            <a:endParaRPr lang="en-US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/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2.6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 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(KPI)</a:t>
            </a:r>
          </a:p>
          <a:p>
            <a:pPr marL="342900">
              <a:spcBef>
                <a:spcPts val="1200"/>
              </a:spcBef>
            </a:pPr>
            <a:r>
              <a:rPr lang="th-TH" sz="2000" b="1" u="sng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ส่วนที่ 3 แผนเงิน</a:t>
            </a:r>
            <a:endParaRPr lang="en-US" sz="2000" b="1" u="sng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/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3.1 วิเคราะห์สถานการณ์การเงินของ 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CUP </a:t>
            </a:r>
          </a:p>
          <a:p>
            <a:pPr marL="342900"/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	3.2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สรุปแผนทางการเงิน(</a:t>
            </a:r>
            <a:r>
              <a:rPr lang="en-US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Plan fin) </a:t>
            </a:r>
            <a:r>
              <a:rPr lang="th-TH" sz="20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 2564</a:t>
            </a:r>
          </a:p>
          <a:p>
            <a:pPr marL="342900"/>
            <a:endParaRPr lang="en-US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342900"/>
            <a:endParaRPr lang="en-US" sz="2000" b="1" dirty="0">
              <a:solidFill>
                <a:prstClr val="black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6680802C-90F5-49C0-AFEE-55B10AEA6CD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614" y="57565"/>
            <a:ext cx="848155" cy="658056"/>
          </a:xfrm>
          <a:prstGeom prst="rect">
            <a:avLst/>
          </a:prstGeom>
        </p:spPr>
      </p:pic>
      <p:sp>
        <p:nvSpPr>
          <p:cNvPr id="5" name="สี่เหลี่ยมผืนผ้า 4">
            <a:extLst>
              <a:ext uri="{FF2B5EF4-FFF2-40B4-BE49-F238E27FC236}">
                <a16:creationId xmlns:a16="http://schemas.microsoft.com/office/drawing/2014/main" id="{1AB6EE19-7481-4096-AE37-B7E893E80DE2}"/>
              </a:ext>
            </a:extLst>
          </p:cNvPr>
          <p:cNvSpPr/>
          <p:nvPr/>
        </p:nvSpPr>
        <p:spPr>
          <a:xfrm>
            <a:off x="393404" y="236590"/>
            <a:ext cx="7467706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th-TH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รายละเอียดแผน ฯ ระดับอำเภอ  (</a:t>
            </a:r>
            <a:r>
              <a:rPr lang="en-US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CUP</a:t>
            </a:r>
            <a:r>
              <a:rPr lang="th-TH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r>
              <a:rPr lang="en-US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2800" b="1" dirty="0">
                <a:solidFill>
                  <a:prstClr val="black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ต่อ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9004559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ontents Slide Master">
  <a:themeElements>
    <a:clrScheme name="ALLPPT - COLOR 00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0786E"/>
      </a:accent1>
      <a:accent2>
        <a:srgbClr val="F0A884"/>
      </a:accent2>
      <a:accent3>
        <a:srgbClr val="EBD2A0"/>
      </a:accent3>
      <a:accent4>
        <a:srgbClr val="AFD2C8"/>
      </a:accent4>
      <a:accent5>
        <a:srgbClr val="96C8F0"/>
      </a:accent5>
      <a:accent6>
        <a:srgbClr val="5B5B5B"/>
      </a:accent6>
      <a:hlink>
        <a:srgbClr val="FFFFFF"/>
      </a:hlink>
      <a:folHlink>
        <a:srgbClr val="FFFFF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ection Break Slide Master">
  <a:themeElements>
    <a:clrScheme name="ALLPPT - COLOR 00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0786E"/>
      </a:accent1>
      <a:accent2>
        <a:srgbClr val="F0A884"/>
      </a:accent2>
      <a:accent3>
        <a:srgbClr val="EBD2A0"/>
      </a:accent3>
      <a:accent4>
        <a:srgbClr val="AFD2C8"/>
      </a:accent4>
      <a:accent5>
        <a:srgbClr val="96C8F0"/>
      </a:accent5>
      <a:accent6>
        <a:srgbClr val="5B5B5B"/>
      </a:accent6>
      <a:hlink>
        <a:srgbClr val="FFFFFF"/>
      </a:hlink>
      <a:folHlink>
        <a:srgbClr val="FFFFFF"/>
      </a:folHlink>
    </a:clrScheme>
    <a:fontScheme name="ALLPPT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3516</TotalTime>
  <Words>1138</Words>
  <Application>Microsoft Office PowerPoint</Application>
  <PresentationFormat>On-screen Show (16:9)</PresentationFormat>
  <Paragraphs>390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Angsana New</vt:lpstr>
      <vt:lpstr>Arial</vt:lpstr>
      <vt:lpstr>Calibri</vt:lpstr>
      <vt:lpstr>Calibri Light</vt:lpstr>
      <vt:lpstr>Tahoma</vt:lpstr>
      <vt:lpstr>Contents Slide Master</vt:lpstr>
      <vt:lpstr>Section Break Slide Master</vt:lpstr>
      <vt:lpstr>ธีมของ Office</vt:lpstr>
      <vt:lpstr>4_ชุดรูปแบบของ Office</vt:lpstr>
      <vt:lpstr>2_ชุดรูปแบบของ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Allppt.com</dc:creator>
  <cp:lastModifiedBy>wawdee</cp:lastModifiedBy>
  <cp:revision>695</cp:revision>
  <cp:lastPrinted>2020-10-12T07:25:47Z</cp:lastPrinted>
  <dcterms:created xsi:type="dcterms:W3CDTF">2020-01-20T05:08:25Z</dcterms:created>
  <dcterms:modified xsi:type="dcterms:W3CDTF">2020-10-16T01:42:20Z</dcterms:modified>
</cp:coreProperties>
</file>