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3" r:id="rId21"/>
    <p:sldId id="277" r:id="rId22"/>
    <p:sldId id="275" r:id="rId23"/>
  </p:sldIdLst>
  <p:sldSz cx="9144000" cy="6858000" type="screen4x3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928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583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363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16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23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91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382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38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947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775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53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788F-10F7-4789-AEA2-481EC3FA2204}" type="datetimeFigureOut">
              <a:rPr lang="th-TH" smtClean="0"/>
              <a:t>01/07/63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1BFE2-46C2-486B-B7C0-07B4856EF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52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47936" y="777280"/>
            <a:ext cx="8229600" cy="2007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/>
              <a:t>แนวทางการบันทึกข้อมูล</a:t>
            </a:r>
            <a:br>
              <a:rPr lang="th-TH" sz="5400" b="1" dirty="0" smtClean="0"/>
            </a:br>
            <a:r>
              <a:rPr lang="th-TH" sz="5400" b="1" dirty="0" smtClean="0"/>
              <a:t>งานส่งเสริมและป้องกันปัญหาสุขภาพจิต</a:t>
            </a:r>
          </a:p>
          <a:p>
            <a:r>
              <a:rPr lang="th-TH" sz="5400" b="1" dirty="0" smtClean="0"/>
              <a:t>ประจำปีงบประมาณ 2563 </a:t>
            </a:r>
            <a:endParaRPr lang="th-TH" sz="5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5976" y="4725144"/>
            <a:ext cx="4020693" cy="122164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800" b="1" dirty="0" smtClean="0">
                <a:solidFill>
                  <a:srgbClr val="0070C0"/>
                </a:solidFill>
                <a:effectLst/>
              </a:rPr>
              <a:t>นางสาวศิริกานต์  นากระโทก</a:t>
            </a:r>
          </a:p>
          <a:p>
            <a:pPr algn="ctr"/>
            <a:r>
              <a:rPr lang="th-TH" sz="1800" b="1" dirty="0" smtClean="0">
                <a:solidFill>
                  <a:srgbClr val="0070C0"/>
                </a:solidFill>
                <a:effectLst/>
              </a:rPr>
              <a:t>พยายบาลวิชาชีพชำนาญการ</a:t>
            </a:r>
          </a:p>
          <a:p>
            <a:pPr algn="ctr"/>
            <a:r>
              <a:rPr lang="th-TH" sz="1800" b="1" dirty="0" smtClean="0">
                <a:solidFill>
                  <a:srgbClr val="0070C0"/>
                </a:solidFill>
                <a:effectLst/>
              </a:rPr>
              <a:t>โรงพยาบาลบ้านเหลื่อม</a:t>
            </a:r>
            <a:r>
              <a:rPr lang="th-TH" sz="1400" b="1" dirty="0" smtClean="0">
                <a:solidFill>
                  <a:srgbClr val="0070C0"/>
                </a:solidFill>
                <a:effectLst/>
              </a:rPr>
              <a:t>) </a:t>
            </a:r>
            <a:endParaRPr lang="en-US" sz="14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43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" b="3864"/>
          <a:stretch/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8532440" y="1052736"/>
            <a:ext cx="6115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43608" y="1052736"/>
            <a:ext cx="72008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131840" y="1293202"/>
            <a:ext cx="72008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4499992" y="3789040"/>
            <a:ext cx="792088" cy="504056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8172400" y="1052736"/>
            <a:ext cx="9716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5796136" y="2636912"/>
            <a:ext cx="9716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627784" y="2132856"/>
            <a:ext cx="64807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6156176" y="4221088"/>
            <a:ext cx="1080120" cy="108012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56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"/>
          <a:stretch/>
        </p:blipFill>
        <p:spPr bwMode="auto">
          <a:xfrm>
            <a:off x="-1" y="0"/>
            <a:ext cx="91641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3558073" y="1555659"/>
            <a:ext cx="504056" cy="180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43608" y="1088740"/>
            <a:ext cx="72008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043608" y="1052736"/>
            <a:ext cx="64807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131840" y="1313148"/>
            <a:ext cx="64807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55976" y="4725144"/>
            <a:ext cx="1872208" cy="165618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137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043608" y="1052736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2051720" y="5517232"/>
            <a:ext cx="648072" cy="5760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711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043608" y="1052736"/>
            <a:ext cx="50405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18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22146" r="29144" b="26375"/>
          <a:stretch/>
        </p:blipFill>
        <p:spPr bwMode="auto">
          <a:xfrm>
            <a:off x="1115616" y="260648"/>
            <a:ext cx="6923880" cy="642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"/>
          <a:stretch/>
        </p:blipFill>
        <p:spPr bwMode="auto">
          <a:xfrm>
            <a:off x="-1" y="0"/>
            <a:ext cx="91641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4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 bwMode="auto">
          <a:xfrm>
            <a:off x="0" y="0"/>
            <a:ext cx="91353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469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9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ปัญหา/อุปสรรคที่พบในการดำเนินงาน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มีการคัดกรองแต่ไม่บันทึกข้อมูล </a:t>
            </a:r>
          </a:p>
          <a:p>
            <a:r>
              <a:rPr lang="th-TH" dirty="0" smtClean="0"/>
              <a:t>ผู้รับผิดชอบงานไม่ทราบว่าต้องคีย์เข้าระบบคัดกรอง</a:t>
            </a:r>
            <a:r>
              <a:rPr lang="en-US" dirty="0" smtClean="0"/>
              <a:t>/</a:t>
            </a:r>
            <a:r>
              <a:rPr lang="en-US" dirty="0" err="1" smtClean="0"/>
              <a:t>Hos.x</a:t>
            </a:r>
            <a:endParaRPr lang="en-US" dirty="0" smtClean="0"/>
          </a:p>
          <a:p>
            <a:r>
              <a:rPr lang="th-TH" dirty="0" smtClean="0"/>
              <a:t>การคีย์ข้อมูลต้องคีย์ใน </a:t>
            </a:r>
            <a:r>
              <a:rPr lang="en-US" dirty="0" smtClean="0"/>
              <a:t>PP </a:t>
            </a:r>
            <a:r>
              <a:rPr lang="th-TH" dirty="0" smtClean="0"/>
              <a:t>ด้วย </a:t>
            </a:r>
            <a:r>
              <a:rPr lang="en-US" dirty="0" smtClean="0"/>
              <a:t>&gt;&gt; HDC &gt;&gt; KPI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265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8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quareholes.com/wp-content/uploads/2018/10/addressed-by-hand-thank-you-letter-760.p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340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" y="-1"/>
            <a:ext cx="913135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6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9" b="4205"/>
          <a:stretch/>
        </p:blipFill>
        <p:spPr bwMode="auto">
          <a:xfrm>
            <a:off x="3820" y="-12576"/>
            <a:ext cx="9140180" cy="687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12700" r="17847" b="8379"/>
          <a:stretch/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t="15119" r="18187" b="8379"/>
          <a:stretch/>
        </p:blipFill>
        <p:spPr bwMode="auto">
          <a:xfrm>
            <a:off x="-11630" y="67"/>
            <a:ext cx="9155630" cy="685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4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"/>
          <a:stretch/>
        </p:blipFill>
        <p:spPr bwMode="auto">
          <a:xfrm>
            <a:off x="0" y="-10008"/>
            <a:ext cx="9144000" cy="686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475656" y="2060848"/>
            <a:ext cx="648072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419872" y="2093370"/>
            <a:ext cx="648072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9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59</Words>
  <Application>Microsoft Office PowerPoint</Application>
  <PresentationFormat>นำเสนอทางหน้าจอ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ชุดรูปแบบของ Office</vt:lpstr>
      <vt:lpstr>งานนำเสนอ PowerPoint</vt:lpstr>
      <vt:lpstr>ปัญหา/อุปสรรคที่พบในการดำเนินงาน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นส.มัตติกา ชะนะทะเล เจ้าพนักงานสาธารณสุขชำนาญงาน โรงพยาบาลบ้านเหลื่อม อำเภอบ้านเหลื่อม จังหวัดนคราชสีมา</dc:title>
  <dc:creator>ENV2</dc:creator>
  <cp:lastModifiedBy>ENV</cp:lastModifiedBy>
  <cp:revision>22</cp:revision>
  <dcterms:created xsi:type="dcterms:W3CDTF">2020-06-24T02:39:04Z</dcterms:created>
  <dcterms:modified xsi:type="dcterms:W3CDTF">2020-07-01T06:33:12Z</dcterms:modified>
</cp:coreProperties>
</file>